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0" r:id="rId17"/>
  </p:sldIdLst>
  <p:sldSz cx="12192000" cy="6858000"/>
  <p:notesSz cx="6858000" cy="9144000"/>
  <p:embeddedFontLst>
    <p:embeddedFont>
      <p:font typeface="Abadi" panose="020B0604020104020204" pitchFamily="34" charset="0"/>
      <p:regular r:id="rId18"/>
    </p:embeddedFont>
    <p:embeddedFont>
      <p:font typeface="DungGeunMo" panose="020B0500000000000000" pitchFamily="50" charset="-127"/>
      <p:regular r:id="rId19"/>
    </p:embeddedFont>
    <p:embeddedFont>
      <p:font typeface="G마켓 산스 Medium" panose="02000000000000000000" pitchFamily="50" charset="-127"/>
      <p:regular r:id="rId20"/>
    </p:embeddedFont>
    <p:embeddedFont>
      <p:font typeface="G마켓 산스 TTF Medium" panose="02000000000000000000" pitchFamily="2" charset="-127"/>
      <p:regular r:id="rId21"/>
    </p:embeddedFont>
    <p:embeddedFont>
      <p:font typeface="둥근모꼴" panose="020B0500000000000000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EB2"/>
    <a:srgbClr val="5D5F5A"/>
    <a:srgbClr val="E4E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729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1219AC4C-F5B2-175F-E036-E318AA49C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23013" t="20093" r="23522" b="22594"/>
          <a:stretch/>
        </p:blipFill>
        <p:spPr>
          <a:xfrm>
            <a:off x="-365761" y="-457199"/>
            <a:ext cx="12801601" cy="7559040"/>
          </a:xfrm>
          <a:prstGeom prst="rect">
            <a:avLst/>
          </a:prstGeom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841AD83A-CE23-3837-A320-146F5FEBAB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9959" y="160870"/>
            <a:ext cx="11972082" cy="6536260"/>
          </a:xfrm>
          <a:prstGeom prst="rect">
            <a:avLst/>
          </a:prstGeom>
        </p:spPr>
      </p:pic>
      <p:pic>
        <p:nvPicPr>
          <p:cNvPr id="9" name="그림 8" descr="픽셀, 상징이(가) 표시된 사진&#10;&#10;자동 생성된 설명">
            <a:extLst>
              <a:ext uri="{FF2B5EF4-FFF2-40B4-BE49-F238E27FC236}">
                <a16:creationId xmlns:a16="http://schemas.microsoft.com/office/drawing/2014/main" id="{F0683C2A-4693-F095-854D-647E7A7620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17" y="1276455"/>
            <a:ext cx="2862353" cy="831006"/>
          </a:xfrm>
          <a:prstGeom prst="rect">
            <a:avLst/>
          </a:prstGeom>
        </p:spPr>
      </p:pic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DC063F25-0D69-DCF3-ADCD-57F049AB83A5}"/>
              </a:ext>
            </a:extLst>
          </p:cNvPr>
          <p:cNvGrpSpPr/>
          <p:nvPr userDrawn="1"/>
        </p:nvGrpSpPr>
        <p:grpSpPr>
          <a:xfrm>
            <a:off x="1896426" y="630041"/>
            <a:ext cx="504079" cy="426498"/>
            <a:chOff x="16967725" y="774917"/>
            <a:chExt cx="504079" cy="426498"/>
          </a:xfrm>
        </p:grpSpPr>
        <p:pic>
          <p:nvPicPr>
            <p:cNvPr id="11" name="Object 18">
              <a:extLst>
                <a:ext uri="{FF2B5EF4-FFF2-40B4-BE49-F238E27FC236}">
                  <a16:creationId xmlns:a16="http://schemas.microsoft.com/office/drawing/2014/main" id="{8ED2FC3E-1650-E655-DBB7-225F9677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7725" y="774917"/>
              <a:ext cx="504079" cy="426498"/>
            </a:xfrm>
            <a:prstGeom prst="rect">
              <a:avLst/>
            </a:prstGeom>
          </p:spPr>
        </p:pic>
      </p:grp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E5E66539-8795-796D-257A-90F2FD42F9DE}"/>
              </a:ext>
            </a:extLst>
          </p:cNvPr>
          <p:cNvGrpSpPr/>
          <p:nvPr userDrawn="1"/>
        </p:nvGrpSpPr>
        <p:grpSpPr>
          <a:xfrm>
            <a:off x="1280938" y="630041"/>
            <a:ext cx="504079" cy="426498"/>
            <a:chOff x="16352237" y="774917"/>
            <a:chExt cx="504079" cy="426498"/>
          </a:xfrm>
        </p:grpSpPr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B2DC954C-6FFF-A247-52B4-979F30470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2237" y="774917"/>
              <a:ext cx="504079" cy="426498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9B8FB027-661C-15E0-858D-C413B07CAAF3}"/>
              </a:ext>
            </a:extLst>
          </p:cNvPr>
          <p:cNvGrpSpPr/>
          <p:nvPr userDrawn="1"/>
        </p:nvGrpSpPr>
        <p:grpSpPr>
          <a:xfrm>
            <a:off x="665450" y="630041"/>
            <a:ext cx="504079" cy="426498"/>
            <a:chOff x="15736749" y="774917"/>
            <a:chExt cx="504079" cy="426498"/>
          </a:xfrm>
        </p:grpSpPr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9151D2A1-C0F1-8277-95D2-A9B87FF8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6749" y="774917"/>
              <a:ext cx="504079" cy="42649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09110A-6981-AB7D-8E98-6046CD3101DF}"/>
              </a:ext>
            </a:extLst>
          </p:cNvPr>
          <p:cNvSpPr txBox="1"/>
          <p:nvPr userDrawn="1"/>
        </p:nvSpPr>
        <p:spPr>
          <a:xfrm>
            <a:off x="2819400" y="2514600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8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4BBA6F-9026-5926-B8FB-71F547DD8BA8}"/>
              </a:ext>
            </a:extLst>
          </p:cNvPr>
          <p:cNvSpPr txBox="1"/>
          <p:nvPr userDrawn="1"/>
        </p:nvSpPr>
        <p:spPr>
          <a:xfrm>
            <a:off x="3246120" y="2910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A49E7-56E5-4D2A-1739-6D72DEC469BB}"/>
              </a:ext>
            </a:extLst>
          </p:cNvPr>
          <p:cNvSpPr txBox="1"/>
          <p:nvPr userDrawn="1"/>
        </p:nvSpPr>
        <p:spPr>
          <a:xfrm>
            <a:off x="3857223" y="22988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>
              <a:latin typeface="+mj-lt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FAE63437-60ED-1E82-270E-C60FA057EC75}"/>
              </a:ext>
            </a:extLst>
          </p:cNvPr>
          <p:cNvGrpSpPr/>
          <p:nvPr userDrawn="1"/>
        </p:nvGrpSpPr>
        <p:grpSpPr>
          <a:xfrm>
            <a:off x="2476343" y="2382259"/>
            <a:ext cx="7806126" cy="1771429"/>
            <a:chOff x="5595928" y="2731224"/>
            <a:chExt cx="7806126" cy="1771429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200DD1C-E151-DD67-3180-055CA5F5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5928" y="2731224"/>
              <a:ext cx="7806126" cy="1771429"/>
            </a:xfrm>
            <a:prstGeom prst="rect">
              <a:avLst/>
            </a:prstGeom>
          </p:spPr>
        </p:pic>
      </p:grpSp>
      <p:pic>
        <p:nvPicPr>
          <p:cNvPr id="22" name="그림 21" descr="픽셀, 상징이(가) 표시된 사진&#10;&#10;자동 생성된 설명">
            <a:extLst>
              <a:ext uri="{FF2B5EF4-FFF2-40B4-BE49-F238E27FC236}">
                <a16:creationId xmlns:a16="http://schemas.microsoft.com/office/drawing/2014/main" id="{DCD9CC33-81D7-EDD0-EA82-D356CD0B40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07" y="4106293"/>
            <a:ext cx="2862353" cy="831006"/>
          </a:xfrm>
          <a:prstGeom prst="rect">
            <a:avLst/>
          </a:prstGeom>
        </p:spPr>
      </p:pic>
      <p:pic>
        <p:nvPicPr>
          <p:cNvPr id="23" name="그림 22" descr="스크린샷, 픽셀, 그래픽이(가) 표시된 사진&#10;&#10;자동 생성된 설명">
            <a:extLst>
              <a:ext uri="{FF2B5EF4-FFF2-40B4-BE49-F238E27FC236}">
                <a16:creationId xmlns:a16="http://schemas.microsoft.com/office/drawing/2014/main" id="{07BAD3D6-3AFC-58D8-A937-3E9CDB8ED9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93" y="4011191"/>
            <a:ext cx="1064325" cy="1143253"/>
          </a:xfrm>
          <a:prstGeom prst="rect">
            <a:avLst/>
          </a:prstGeom>
        </p:spPr>
      </p:pic>
      <p:grpSp>
        <p:nvGrpSpPr>
          <p:cNvPr id="24" name="그룹 1015">
            <a:extLst>
              <a:ext uri="{FF2B5EF4-FFF2-40B4-BE49-F238E27FC236}">
                <a16:creationId xmlns:a16="http://schemas.microsoft.com/office/drawing/2014/main" id="{3AFB70FE-7FB9-FA44-5D06-1629F33A1956}"/>
              </a:ext>
            </a:extLst>
          </p:cNvPr>
          <p:cNvGrpSpPr/>
          <p:nvPr userDrawn="1"/>
        </p:nvGrpSpPr>
        <p:grpSpPr>
          <a:xfrm>
            <a:off x="7020936" y="4973843"/>
            <a:ext cx="263405" cy="327603"/>
            <a:chOff x="11681423" y="7058602"/>
            <a:chExt cx="263405" cy="327603"/>
          </a:xfrm>
        </p:grpSpPr>
        <p:pic>
          <p:nvPicPr>
            <p:cNvPr id="25" name="Object 45">
              <a:extLst>
                <a:ext uri="{FF2B5EF4-FFF2-40B4-BE49-F238E27FC236}">
                  <a16:creationId xmlns:a16="http://schemas.microsoft.com/office/drawing/2014/main" id="{84C28F8A-BEBD-6D73-204E-51B46AAC4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1423" y="7058602"/>
              <a:ext cx="263405" cy="32760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DCF7F2-6837-5869-CA2A-1044C6C29565}"/>
              </a:ext>
            </a:extLst>
          </p:cNvPr>
          <p:cNvSpPr txBox="1"/>
          <p:nvPr userDrawn="1"/>
        </p:nvSpPr>
        <p:spPr>
          <a:xfrm>
            <a:off x="5157281" y="487123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29EB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Press</a:t>
            </a:r>
            <a:r>
              <a:rPr lang="ko-KR" altLang="en-US" sz="2400" dirty="0">
                <a:solidFill>
                  <a:srgbClr val="729EB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2400" dirty="0">
                <a:solidFill>
                  <a:srgbClr val="729EB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start</a:t>
            </a:r>
            <a:endParaRPr lang="ko-KR" altLang="en-US" sz="2400" dirty="0">
              <a:solidFill>
                <a:srgbClr val="729EB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7" name="그룹 1015">
            <a:extLst>
              <a:ext uri="{FF2B5EF4-FFF2-40B4-BE49-F238E27FC236}">
                <a16:creationId xmlns:a16="http://schemas.microsoft.com/office/drawing/2014/main" id="{F98BB55F-E8C5-B1EC-334D-0C40FEDBEE09}"/>
              </a:ext>
            </a:extLst>
          </p:cNvPr>
          <p:cNvGrpSpPr/>
          <p:nvPr userDrawn="1"/>
        </p:nvGrpSpPr>
        <p:grpSpPr>
          <a:xfrm flipH="1">
            <a:off x="4907660" y="4973843"/>
            <a:ext cx="263405" cy="327603"/>
            <a:chOff x="11681423" y="7058602"/>
            <a:chExt cx="263405" cy="327603"/>
          </a:xfrm>
        </p:grpSpPr>
        <p:pic>
          <p:nvPicPr>
            <p:cNvPr id="28" name="Object 45">
              <a:extLst>
                <a:ext uri="{FF2B5EF4-FFF2-40B4-BE49-F238E27FC236}">
                  <a16:creationId xmlns:a16="http://schemas.microsoft.com/office/drawing/2014/main" id="{2E0A4FC7-F368-95F2-4C56-79C280EE3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1423" y="7058602"/>
              <a:ext cx="263405" cy="327603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90E2826-7C03-C9F1-320B-012CDD6C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2246345"/>
            <a:ext cx="9144000" cy="14305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800">
                <a:ln w="19050">
                  <a:solidFill>
                    <a:schemeClr val="tx1"/>
                  </a:solidFill>
                </a:ln>
                <a:latin typeface="DungGeunMo" panose="020B0500000000000000" pitchFamily="50" charset="-127"/>
                <a:ea typeface="DungGeunMo" panose="020B0500000000000000" pitchFamily="50" charset="-127"/>
                <a:cs typeface="DungGeunMo" panose="020B05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98897-4D57-E51A-7B22-817EF2FFD714}"/>
              </a:ext>
            </a:extLst>
          </p:cNvPr>
          <p:cNvSpPr txBox="1"/>
          <p:nvPr userDrawn="1"/>
        </p:nvSpPr>
        <p:spPr>
          <a:xfrm>
            <a:off x="5622102" y="3874135"/>
            <a:ext cx="757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729EB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윤찬솔</a:t>
            </a:r>
          </a:p>
        </p:txBody>
      </p:sp>
    </p:spTree>
    <p:extLst>
      <p:ext uri="{BB962C8B-B14F-4D97-AF65-F5344CB8AC3E}">
        <p14:creationId xmlns:p14="http://schemas.microsoft.com/office/powerpoint/2010/main" val="49167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F50D0-1662-AE9D-EE67-21004770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79" y="-17520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D34DB8-99D9-EB55-9439-C44155EB6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708-317F-40CA-71BA-1681F4AD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E40B46-86F7-4946-9D2B-D12C9DEFE3CB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B890E-F750-856F-759D-572F3E89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50F8E-B6FB-352E-03D0-1F990F17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23506-65E2-4D4C-AB2F-A5BBEF607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4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33B8AED5-A313-7FFD-4B9D-CA7E3C76CF7D}"/>
              </a:ext>
            </a:extLst>
          </p:cNvPr>
          <p:cNvGrpSpPr/>
          <p:nvPr userDrawn="1"/>
        </p:nvGrpSpPr>
        <p:grpSpPr>
          <a:xfrm>
            <a:off x="6095238" y="5805302"/>
            <a:ext cx="6563845" cy="2103681"/>
            <a:chOff x="6095238" y="5805302"/>
            <a:chExt cx="6563845" cy="2103681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AA33F88-5D16-158A-E654-DBC14539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5805302"/>
              <a:ext cx="6563845" cy="2103681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63E4B9FC-E187-50B5-2BC5-12B87D0158D0}"/>
              </a:ext>
            </a:extLst>
          </p:cNvPr>
          <p:cNvGrpSpPr/>
          <p:nvPr userDrawn="1"/>
        </p:nvGrpSpPr>
        <p:grpSpPr>
          <a:xfrm>
            <a:off x="-564375" y="5805302"/>
            <a:ext cx="8575510" cy="2103681"/>
            <a:chOff x="-564375" y="5805302"/>
            <a:chExt cx="8575510" cy="2103681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3CBC5DA8-3562-FF19-0F97-5AF683FEC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4375" y="5805302"/>
              <a:ext cx="8575510" cy="2103681"/>
            </a:xfrm>
            <a:prstGeom prst="rect">
              <a:avLst/>
            </a:prstGeom>
          </p:spPr>
        </p:pic>
      </p:grp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F8C477B6-499C-C41B-AB7F-7376B045CFAD}"/>
              </a:ext>
            </a:extLst>
          </p:cNvPr>
          <p:cNvGrpSpPr/>
          <p:nvPr userDrawn="1"/>
        </p:nvGrpSpPr>
        <p:grpSpPr>
          <a:xfrm>
            <a:off x="2959817" y="1131781"/>
            <a:ext cx="6270842" cy="3450724"/>
            <a:chOff x="2959817" y="1131781"/>
            <a:chExt cx="6270842" cy="3450724"/>
          </a:xfrm>
        </p:grpSpPr>
        <p:pic>
          <p:nvPicPr>
            <p:cNvPr id="12" name="Object 22">
              <a:extLst>
                <a:ext uri="{FF2B5EF4-FFF2-40B4-BE49-F238E27FC236}">
                  <a16:creationId xmlns:a16="http://schemas.microsoft.com/office/drawing/2014/main" id="{7D57A031-29AB-AA4A-A411-CB14A9B75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5270" y="-576519"/>
              <a:ext cx="12541684" cy="6901447"/>
            </a:xfrm>
            <a:prstGeom prst="rect">
              <a:avLst/>
            </a:prstGeom>
          </p:spPr>
        </p:pic>
        <p:pic>
          <p:nvPicPr>
            <p:cNvPr id="13" name="Object 23">
              <a:extLst>
                <a:ext uri="{FF2B5EF4-FFF2-40B4-BE49-F238E27FC236}">
                  <a16:creationId xmlns:a16="http://schemas.microsoft.com/office/drawing/2014/main" id="{0B460427-4159-B34F-4623-1D5D230E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9817" y="1131781"/>
              <a:ext cx="6270842" cy="3450724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E765EE6A-94D4-EA8E-4EFC-561E328FF3BA}"/>
              </a:ext>
            </a:extLst>
          </p:cNvPr>
          <p:cNvGrpSpPr/>
          <p:nvPr userDrawn="1"/>
        </p:nvGrpSpPr>
        <p:grpSpPr>
          <a:xfrm>
            <a:off x="-58154" y="-63477"/>
            <a:ext cx="12342858" cy="6121699"/>
            <a:chOff x="-58154" y="-63477"/>
            <a:chExt cx="12342858" cy="6121699"/>
          </a:xfrm>
        </p:grpSpPr>
        <p:pic>
          <p:nvPicPr>
            <p:cNvPr id="15" name="Object 26">
              <a:extLst>
                <a:ext uri="{FF2B5EF4-FFF2-40B4-BE49-F238E27FC236}">
                  <a16:creationId xmlns:a16="http://schemas.microsoft.com/office/drawing/2014/main" id="{9FC65AF9-6E85-87B3-AF21-95ABBDDD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154" y="-63477"/>
              <a:ext cx="12342858" cy="6121699"/>
            </a:xfrm>
            <a:prstGeom prst="rect">
              <a:avLst/>
            </a:prstGeom>
          </p:spPr>
        </p:pic>
        <p:pic>
          <p:nvPicPr>
            <p:cNvPr id="16" name="Object 27">
              <a:extLst>
                <a:ext uri="{FF2B5EF4-FFF2-40B4-BE49-F238E27FC236}">
                  <a16:creationId xmlns:a16="http://schemas.microsoft.com/office/drawing/2014/main" id="{17203D7B-D304-7F0A-C3F6-5AB15E34C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9524" y="1451814"/>
              <a:ext cx="6171429" cy="3060850"/>
            </a:xfrm>
            <a:prstGeom prst="rect">
              <a:avLst/>
            </a:prstGeom>
          </p:spPr>
        </p:pic>
      </p:grpSp>
      <p:grpSp>
        <p:nvGrpSpPr>
          <p:cNvPr id="17" name="그룹 1009">
            <a:extLst>
              <a:ext uri="{FF2B5EF4-FFF2-40B4-BE49-F238E27FC236}">
                <a16:creationId xmlns:a16="http://schemas.microsoft.com/office/drawing/2014/main" id="{304EFEE0-CC8C-2FFA-862C-27C0BC5C5EB9}"/>
              </a:ext>
            </a:extLst>
          </p:cNvPr>
          <p:cNvGrpSpPr/>
          <p:nvPr userDrawn="1"/>
        </p:nvGrpSpPr>
        <p:grpSpPr>
          <a:xfrm>
            <a:off x="3024092" y="1201622"/>
            <a:ext cx="6142292" cy="216724"/>
            <a:chOff x="3024092" y="1201622"/>
            <a:chExt cx="6142292" cy="216724"/>
          </a:xfrm>
        </p:grpSpPr>
        <p:pic>
          <p:nvPicPr>
            <p:cNvPr id="18" name="Object 30">
              <a:extLst>
                <a:ext uri="{FF2B5EF4-FFF2-40B4-BE49-F238E27FC236}">
                  <a16:creationId xmlns:a16="http://schemas.microsoft.com/office/drawing/2014/main" id="{B989D5EF-251E-F1E0-7E69-0EB1097FD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4092" y="1201622"/>
              <a:ext cx="6142292" cy="216724"/>
            </a:xfrm>
            <a:prstGeom prst="rect">
              <a:avLst/>
            </a:prstGeom>
          </p:spPr>
        </p:pic>
      </p:grpSp>
      <p:grpSp>
        <p:nvGrpSpPr>
          <p:cNvPr id="19" name="그룹 1010">
            <a:extLst>
              <a:ext uri="{FF2B5EF4-FFF2-40B4-BE49-F238E27FC236}">
                <a16:creationId xmlns:a16="http://schemas.microsoft.com/office/drawing/2014/main" id="{DC079CA8-EB08-B32D-C386-EA39271F9257}"/>
              </a:ext>
            </a:extLst>
          </p:cNvPr>
          <p:cNvGrpSpPr/>
          <p:nvPr userDrawn="1"/>
        </p:nvGrpSpPr>
        <p:grpSpPr>
          <a:xfrm>
            <a:off x="8907667" y="1201622"/>
            <a:ext cx="232687" cy="216724"/>
            <a:chOff x="8907667" y="1201622"/>
            <a:chExt cx="232687" cy="216724"/>
          </a:xfrm>
        </p:grpSpPr>
        <p:pic>
          <p:nvPicPr>
            <p:cNvPr id="20" name="Object 33">
              <a:extLst>
                <a:ext uri="{FF2B5EF4-FFF2-40B4-BE49-F238E27FC236}">
                  <a16:creationId xmlns:a16="http://schemas.microsoft.com/office/drawing/2014/main" id="{AFCC4175-CFF6-A7B1-6A36-5AAF131F6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7667" y="1201622"/>
              <a:ext cx="232687" cy="216724"/>
            </a:xfrm>
            <a:prstGeom prst="rect">
              <a:avLst/>
            </a:prstGeom>
          </p:spPr>
        </p:pic>
      </p:grpSp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3919BA7C-FEFA-345B-85BD-B8A877DEB1EA}"/>
              </a:ext>
            </a:extLst>
          </p:cNvPr>
          <p:cNvGrpSpPr/>
          <p:nvPr userDrawn="1"/>
        </p:nvGrpSpPr>
        <p:grpSpPr>
          <a:xfrm>
            <a:off x="8956183" y="1247326"/>
            <a:ext cx="132010" cy="132010"/>
            <a:chOff x="8956183" y="1247326"/>
            <a:chExt cx="132010" cy="132010"/>
          </a:xfrm>
        </p:grpSpPr>
        <p:pic>
          <p:nvPicPr>
            <p:cNvPr id="22" name="Object 36">
              <a:extLst>
                <a:ext uri="{FF2B5EF4-FFF2-40B4-BE49-F238E27FC236}">
                  <a16:creationId xmlns:a16="http://schemas.microsoft.com/office/drawing/2014/main" id="{BF1C4607-6BA4-65F7-CF89-E2676B6A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6183" y="1247326"/>
              <a:ext cx="132010" cy="132010"/>
            </a:xfrm>
            <a:prstGeom prst="rect">
              <a:avLst/>
            </a:prstGeom>
          </p:spPr>
        </p:pic>
      </p:grpSp>
      <p:grpSp>
        <p:nvGrpSpPr>
          <p:cNvPr id="23" name="그룹 1012">
            <a:extLst>
              <a:ext uri="{FF2B5EF4-FFF2-40B4-BE49-F238E27FC236}">
                <a16:creationId xmlns:a16="http://schemas.microsoft.com/office/drawing/2014/main" id="{6864109B-3567-7934-E956-04A76BA2375D}"/>
              </a:ext>
            </a:extLst>
          </p:cNvPr>
          <p:cNvGrpSpPr/>
          <p:nvPr userDrawn="1"/>
        </p:nvGrpSpPr>
        <p:grpSpPr>
          <a:xfrm>
            <a:off x="3509133" y="2344112"/>
            <a:ext cx="5204084" cy="1180952"/>
            <a:chOff x="3560921" y="2572040"/>
            <a:chExt cx="5204084" cy="1180952"/>
          </a:xfrm>
        </p:grpSpPr>
        <p:pic>
          <p:nvPicPr>
            <p:cNvPr id="24" name="Object 39">
              <a:extLst>
                <a:ext uri="{FF2B5EF4-FFF2-40B4-BE49-F238E27FC236}">
                  <a16:creationId xmlns:a16="http://schemas.microsoft.com/office/drawing/2014/main" id="{93E54B17-DFD3-6A0E-3F66-FF57F0413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0921" y="2572040"/>
              <a:ext cx="5204084" cy="118095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434A497-1980-FAAF-85B8-AE603CF6185C}"/>
              </a:ext>
            </a:extLst>
          </p:cNvPr>
          <p:cNvSpPr txBox="1"/>
          <p:nvPr userDrawn="1"/>
        </p:nvSpPr>
        <p:spPr>
          <a:xfrm>
            <a:off x="4936908" y="3714941"/>
            <a:ext cx="23535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5D5F5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프레젠테이션을 </a:t>
            </a:r>
            <a:r>
              <a:rPr lang="ko-KR" altLang="en-US" sz="1500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마칩니다</a:t>
            </a:r>
            <a:r>
              <a:rPr lang="en-US" altLang="ko-KR" sz="1500" dirty="0">
                <a:solidFill>
                  <a:srgbClr val="5D5F5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500" dirty="0">
              <a:solidFill>
                <a:srgbClr val="5D5F5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6" name="그림 25" descr="픽셀, 상징이(가) 표시된 사진&#10;&#10;자동 생성된 설명">
            <a:extLst>
              <a:ext uri="{FF2B5EF4-FFF2-40B4-BE49-F238E27FC236}">
                <a16:creationId xmlns:a16="http://schemas.microsoft.com/office/drawing/2014/main" id="{09A0AF59-B7DD-E7C1-237D-8D8F5EB932D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89" y="753339"/>
            <a:ext cx="2405856" cy="698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픽셀, 상징이(가) 표시된 사진&#10;&#10;자동 생성된 설명">
            <a:extLst>
              <a:ext uri="{FF2B5EF4-FFF2-40B4-BE49-F238E27FC236}">
                <a16:creationId xmlns:a16="http://schemas.microsoft.com/office/drawing/2014/main" id="{1CC3D194-EEE4-C51D-FF8F-1FA1FC929C5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8" y="4850306"/>
            <a:ext cx="2405856" cy="698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A499B647-8082-F0D0-EE61-11E2B1E44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duotone>
              <a:prstClr val="black"/>
              <a:srgbClr val="E4EED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973" y="4371378"/>
            <a:ext cx="1279003" cy="1279003"/>
          </a:xfrm>
          <a:prstGeom prst="rect">
            <a:avLst/>
          </a:prstGeom>
        </p:spPr>
      </p:pic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3D893353-CD39-72D2-F937-F794880D04B2}"/>
              </a:ext>
            </a:extLst>
          </p:cNvPr>
          <p:cNvGrpSpPr/>
          <p:nvPr userDrawn="1"/>
        </p:nvGrpSpPr>
        <p:grpSpPr>
          <a:xfrm>
            <a:off x="658745" y="613297"/>
            <a:ext cx="816806" cy="1001619"/>
            <a:chOff x="658745" y="613297"/>
            <a:chExt cx="816806" cy="1001619"/>
          </a:xfrm>
        </p:grpSpPr>
        <p:pic>
          <p:nvPicPr>
            <p:cNvPr id="30" name="Object 16">
              <a:extLst>
                <a:ext uri="{FF2B5EF4-FFF2-40B4-BE49-F238E27FC236}">
                  <a16:creationId xmlns:a16="http://schemas.microsoft.com/office/drawing/2014/main" id="{BD5BC26F-C94A-2C0D-D7D6-F50C6E95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8745" y="613297"/>
              <a:ext cx="816806" cy="100161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9FBAAF4-66D7-EE9A-2D86-9C1A22EE389C}"/>
              </a:ext>
            </a:extLst>
          </p:cNvPr>
          <p:cNvSpPr txBox="1"/>
          <p:nvPr userDrawn="1"/>
        </p:nvSpPr>
        <p:spPr>
          <a:xfrm>
            <a:off x="4077127" y="2344112"/>
            <a:ext cx="4068095" cy="1133207"/>
          </a:xfrm>
          <a:prstGeom prst="rect">
            <a:avLst/>
          </a:prstGeom>
          <a:noFill/>
        </p:spPr>
        <p:txBody>
          <a:bodyPr wrap="square" tIns="0" bIns="180000" rtlCol="0">
            <a:spAutoFit/>
          </a:bodyPr>
          <a:lstStyle/>
          <a:p>
            <a:r>
              <a:rPr lang="ko-KR" altLang="en-US" sz="6000" dirty="0">
                <a:ln w="19050">
                  <a:solidFill>
                    <a:schemeClr val="tx1"/>
                  </a:solidFill>
                </a:ln>
                <a:solidFill>
                  <a:srgbClr val="E4EED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감사합니다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D8B558-E6A2-ED36-C96F-469728E9BF46}"/>
              </a:ext>
            </a:extLst>
          </p:cNvPr>
          <p:cNvSpPr txBox="1"/>
          <p:nvPr userDrawn="1"/>
        </p:nvSpPr>
        <p:spPr>
          <a:xfrm>
            <a:off x="4287598" y="4812131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E2ECF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Thank you!</a:t>
            </a:r>
            <a:endParaRPr lang="ko-KR" altLang="en-US" sz="5400" dirty="0">
              <a:solidFill>
                <a:srgbClr val="E2EC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490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1478BCE5-B813-5F44-1FDA-9FDA17255021}"/>
              </a:ext>
            </a:extLst>
          </p:cNvPr>
          <p:cNvGrpSpPr/>
          <p:nvPr userDrawn="1"/>
        </p:nvGrpSpPr>
        <p:grpSpPr>
          <a:xfrm>
            <a:off x="6095238" y="5805302"/>
            <a:ext cx="6563845" cy="2103681"/>
            <a:chOff x="6095238" y="5805302"/>
            <a:chExt cx="6563845" cy="2103681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86E8AE19-3851-2A1C-5BB7-6BC0CF13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5805302"/>
              <a:ext cx="6563845" cy="2103681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6C1938B4-35B3-F0EA-16CB-EC170CEE2770}"/>
              </a:ext>
            </a:extLst>
          </p:cNvPr>
          <p:cNvGrpSpPr/>
          <p:nvPr userDrawn="1"/>
        </p:nvGrpSpPr>
        <p:grpSpPr>
          <a:xfrm>
            <a:off x="1571976" y="1185121"/>
            <a:ext cx="9046524" cy="5043016"/>
            <a:chOff x="1571976" y="1185121"/>
            <a:chExt cx="9046524" cy="5043016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44FC9223-AF59-E122-D10D-1671A3D3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51286" y="-1297595"/>
              <a:ext cx="18093048" cy="10086031"/>
            </a:xfrm>
            <a:prstGeom prst="rect">
              <a:avLst/>
            </a:prstGeom>
          </p:spPr>
        </p:pic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B26C014E-C10C-F015-4109-4973C5E94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976" y="1185121"/>
              <a:ext cx="9046524" cy="5043016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94C15D0C-B6B5-EDD7-B325-3A77C37EF677}"/>
              </a:ext>
            </a:extLst>
          </p:cNvPr>
          <p:cNvGrpSpPr/>
          <p:nvPr userDrawn="1"/>
        </p:nvGrpSpPr>
        <p:grpSpPr>
          <a:xfrm>
            <a:off x="1657678" y="1283904"/>
            <a:ext cx="8875120" cy="4845448"/>
            <a:chOff x="1657678" y="1283904"/>
            <a:chExt cx="8875120" cy="4845448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27C1D539-631F-18ED-2786-23E32CE45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79882" y="-1101547"/>
              <a:ext cx="17750239" cy="9690897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FC60FF28-216F-384F-87FC-FE163C89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7678" y="1283904"/>
              <a:ext cx="8875120" cy="4845448"/>
            </a:xfrm>
            <a:prstGeom prst="rect">
              <a:avLst/>
            </a:prstGeom>
          </p:spPr>
        </p:pic>
      </p:grp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7C118835-FCB5-989D-793D-FA111D7BD3B2}"/>
              </a:ext>
            </a:extLst>
          </p:cNvPr>
          <p:cNvGrpSpPr/>
          <p:nvPr userDrawn="1"/>
        </p:nvGrpSpPr>
        <p:grpSpPr>
          <a:xfrm>
            <a:off x="1657678" y="613297"/>
            <a:ext cx="2717261" cy="670607"/>
            <a:chOff x="1657678" y="613297"/>
            <a:chExt cx="2717261" cy="670607"/>
          </a:xfrm>
        </p:grpSpPr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18A5CBF8-0B14-C071-D952-8D57AD0BF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7678" y="613297"/>
              <a:ext cx="2717261" cy="670607"/>
            </a:xfrm>
            <a:prstGeom prst="rect">
              <a:avLst/>
            </a:prstGeom>
          </p:spPr>
        </p:pic>
      </p:grpSp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FDD26644-5870-1B4F-25D5-F4A474CFC9E9}"/>
              </a:ext>
            </a:extLst>
          </p:cNvPr>
          <p:cNvGrpSpPr/>
          <p:nvPr userDrawn="1"/>
        </p:nvGrpSpPr>
        <p:grpSpPr>
          <a:xfrm>
            <a:off x="-564375" y="5805302"/>
            <a:ext cx="8575510" cy="2103681"/>
            <a:chOff x="-564375" y="5805302"/>
            <a:chExt cx="8575510" cy="2103681"/>
          </a:xfrm>
        </p:grpSpPr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C8357E8C-6A6C-8AE2-AD0E-71A0F708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64375" y="5805302"/>
              <a:ext cx="8575510" cy="2103681"/>
            </a:xfrm>
            <a:prstGeom prst="rect">
              <a:avLst/>
            </a:prstGeom>
          </p:spPr>
        </p:pic>
      </p:grp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FEC17F1B-8EDB-D491-F16C-312EB363D073}"/>
              </a:ext>
            </a:extLst>
          </p:cNvPr>
          <p:cNvGrpSpPr/>
          <p:nvPr userDrawn="1"/>
        </p:nvGrpSpPr>
        <p:grpSpPr>
          <a:xfrm>
            <a:off x="9208204" y="491627"/>
            <a:ext cx="2476763" cy="693494"/>
            <a:chOff x="9208204" y="491627"/>
            <a:chExt cx="2476763" cy="693494"/>
          </a:xfrm>
        </p:grpSpPr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D99ED21B-FAEA-1DAB-0523-1A57350C1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9822" y="208895"/>
              <a:ext cx="4953527" cy="1386987"/>
            </a:xfrm>
            <a:prstGeom prst="rect">
              <a:avLst/>
            </a:prstGeom>
          </p:spPr>
        </p:pic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E28D6147-E066-670C-6F93-E6954C207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8204" y="491627"/>
              <a:ext cx="2476763" cy="693494"/>
            </a:xfrm>
            <a:prstGeom prst="rect">
              <a:avLst/>
            </a:prstGeom>
          </p:spPr>
        </p:pic>
      </p:grpSp>
      <p:grpSp>
        <p:nvGrpSpPr>
          <p:cNvPr id="22" name="그룹 1007">
            <a:extLst>
              <a:ext uri="{FF2B5EF4-FFF2-40B4-BE49-F238E27FC236}">
                <a16:creationId xmlns:a16="http://schemas.microsoft.com/office/drawing/2014/main" id="{FF17F401-8001-4239-2122-270448807BF6}"/>
              </a:ext>
            </a:extLst>
          </p:cNvPr>
          <p:cNvGrpSpPr/>
          <p:nvPr userDrawn="1"/>
        </p:nvGrpSpPr>
        <p:grpSpPr>
          <a:xfrm>
            <a:off x="405271" y="5742478"/>
            <a:ext cx="1997867" cy="559403"/>
            <a:chOff x="405271" y="5742478"/>
            <a:chExt cx="1997867" cy="559403"/>
          </a:xfrm>
        </p:grpSpPr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915575B2-5908-3F1A-D8F1-600C4B592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93663" y="5514414"/>
              <a:ext cx="3995733" cy="1118805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9FDF30CA-2DE2-92CC-9F70-C5DDBC8FC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271" y="5742478"/>
              <a:ext cx="1997867" cy="559403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92DFCD82-167D-A509-9000-250E940B1B66}"/>
              </a:ext>
            </a:extLst>
          </p:cNvPr>
          <p:cNvGrpSpPr/>
          <p:nvPr userDrawn="1"/>
        </p:nvGrpSpPr>
        <p:grpSpPr>
          <a:xfrm>
            <a:off x="658745" y="613297"/>
            <a:ext cx="816806" cy="1001619"/>
            <a:chOff x="658745" y="613297"/>
            <a:chExt cx="816806" cy="1001619"/>
          </a:xfrm>
        </p:grpSpPr>
        <p:pic>
          <p:nvPicPr>
            <p:cNvPr id="26" name="Object 27">
              <a:extLst>
                <a:ext uri="{FF2B5EF4-FFF2-40B4-BE49-F238E27FC236}">
                  <a16:creationId xmlns:a16="http://schemas.microsoft.com/office/drawing/2014/main" id="{1CC1AEC7-08F7-CA5B-D5BD-EC41AD9F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745" y="613297"/>
              <a:ext cx="816806" cy="1001619"/>
            </a:xfrm>
            <a:prstGeom prst="rect">
              <a:avLst/>
            </a:prstGeom>
          </p:spPr>
        </p:pic>
      </p:grp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6E65D275-93E5-4E8A-8208-B11F4A9F9059}"/>
              </a:ext>
            </a:extLst>
          </p:cNvPr>
          <p:cNvGrpSpPr/>
          <p:nvPr userDrawn="1"/>
        </p:nvGrpSpPr>
        <p:grpSpPr>
          <a:xfrm>
            <a:off x="11078651" y="5430600"/>
            <a:ext cx="606317" cy="606317"/>
            <a:chOff x="11078651" y="5430600"/>
            <a:chExt cx="606317" cy="606317"/>
          </a:xfrm>
        </p:grpSpPr>
        <p:pic>
          <p:nvPicPr>
            <p:cNvPr id="28" name="Object 30">
              <a:extLst>
                <a:ext uri="{FF2B5EF4-FFF2-40B4-BE49-F238E27FC236}">
                  <a16:creationId xmlns:a16="http://schemas.microsoft.com/office/drawing/2014/main" id="{3A1DBA08-106B-5109-593C-99E1C94B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78651" y="5430600"/>
              <a:ext cx="606317" cy="606317"/>
            </a:xfrm>
            <a:prstGeom prst="rect">
              <a:avLst/>
            </a:prstGeom>
          </p:spPr>
        </p:pic>
      </p:grpSp>
      <p:sp>
        <p:nvSpPr>
          <p:cNvPr id="29" name="Object 33">
            <a:extLst>
              <a:ext uri="{FF2B5EF4-FFF2-40B4-BE49-F238E27FC236}">
                <a16:creationId xmlns:a16="http://schemas.microsoft.com/office/drawing/2014/main" id="{A906DF48-84A8-596C-2300-E96490E69316}"/>
              </a:ext>
            </a:extLst>
          </p:cNvPr>
          <p:cNvSpPr txBox="1"/>
          <p:nvPr userDrawn="1"/>
        </p:nvSpPr>
        <p:spPr>
          <a:xfrm>
            <a:off x="1762863" y="463806"/>
            <a:ext cx="2509667" cy="8771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5100" dirty="0">
                <a:ln w="15875">
                  <a:solidFill>
                    <a:srgbClr val="729EB2"/>
                  </a:solidFill>
                </a:ln>
                <a:solidFill>
                  <a:srgbClr val="FFFFFF"/>
                </a:solidFill>
                <a:effectLst>
                  <a:outerShdw dist="38100" dir="5400000" algn="t" rotWithShape="0">
                    <a:prstClr val="black">
                      <a:alpha val="47000"/>
                    </a:prstClr>
                  </a:outerShdw>
                </a:effectLst>
                <a:latin typeface="DungGeunMo" pitchFamily="34" charset="0"/>
                <a:cs typeface="DungGeunMo" pitchFamily="34" charset="0"/>
              </a:rPr>
              <a:t>목차</a:t>
            </a:r>
            <a:endParaRPr lang="en-US" dirty="0">
              <a:ln w="15875">
                <a:solidFill>
                  <a:srgbClr val="729EB2"/>
                </a:solidFill>
              </a:ln>
              <a:effectLst>
                <a:outerShdw dist="38100" dir="5400000" algn="t" rotWithShape="0">
                  <a:prstClr val="black">
                    <a:alpha val="47000"/>
                  </a:prstClr>
                </a:outerShdw>
              </a:effectLst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5C045B-8BD3-7F65-01E6-2956FD5DD6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2450" y="1482926"/>
            <a:ext cx="8509000" cy="2012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729EB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457200" indent="0">
              <a:buFontTx/>
              <a:buNone/>
              <a:defRPr>
                <a:solidFill>
                  <a:srgbClr val="729EB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2pPr>
            <a:lvl3pPr marL="914400" indent="0">
              <a:buFontTx/>
              <a:buNone/>
              <a:defRPr>
                <a:solidFill>
                  <a:srgbClr val="729EB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3pPr>
            <a:lvl4pPr marL="1371600" indent="0">
              <a:buFontTx/>
              <a:buNone/>
              <a:defRPr>
                <a:solidFill>
                  <a:srgbClr val="729EB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4pPr>
            <a:lvl5pPr marL="1828800" indent="0">
              <a:buFontTx/>
              <a:buNone/>
              <a:defRPr>
                <a:solidFill>
                  <a:srgbClr val="729EB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12110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DC304-C67C-432E-AC8E-8F1B6983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B417B-03EA-56E8-37E7-D8132616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BDFB5-F20D-F436-F038-EB1C7028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E40B46-86F7-4946-9D2B-D12C9DEFE3CB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CDDFB-B4EF-AF87-6C6A-765222BEC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3FDBC-D9CE-74E9-A337-A2AA10DA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23506-65E2-4D4C-AB2F-A5BBEF607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1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F1BA3-55F6-CF1D-2189-FEF9FC13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79" y="-17520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393FE-FD13-94CD-0666-363540E21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1AF697-F19A-3F95-7CB6-EA210B526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F8435-1263-7159-EDC6-4ABD5233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E40B46-86F7-4946-9D2B-D12C9DEFE3CB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52A93-612E-CA96-3E26-FF9D0EC0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F1EDF8-B468-5C5A-17EF-FEBCA70E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23506-65E2-4D4C-AB2F-A5BBEF607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0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D3919-78EC-5E1A-2192-CA36B2E0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DC632-20C9-7CAA-2BA0-2225B857B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85746E-367C-B75D-7D53-5687FE25E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4E7127-CB05-B4DC-8F4C-E35E0BC82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96D99B-2E2E-8A6D-1FD9-B146B41D6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11C430-A156-37ED-E4ED-AF0165E0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E40B46-86F7-4946-9D2B-D12C9DEFE3CB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000207-8224-39F5-B253-24C64601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155CC9-071E-B17F-B2AC-B05B3F51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23506-65E2-4D4C-AB2F-A5BBEF607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85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날짜 개체 틀 3">
            <a:extLst>
              <a:ext uri="{FF2B5EF4-FFF2-40B4-BE49-F238E27FC236}">
                <a16:creationId xmlns:a16="http://schemas.microsoft.com/office/drawing/2014/main" id="{AEC6E219-94AF-C78E-5EA4-F1B32320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12134A-7CD9-4D39-B146-2D92C5892CA6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42" name="바닥글 개체 틀 4">
            <a:extLst>
              <a:ext uri="{FF2B5EF4-FFF2-40B4-BE49-F238E27FC236}">
                <a16:creationId xmlns:a16="http://schemas.microsoft.com/office/drawing/2014/main" id="{F0C81D2F-96C4-17FF-5F2E-F1DDCA3D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3" name="슬라이드 번호 개체 틀 5">
            <a:extLst>
              <a:ext uri="{FF2B5EF4-FFF2-40B4-BE49-F238E27FC236}">
                <a16:creationId xmlns:a16="http://schemas.microsoft.com/office/drawing/2014/main" id="{F1997830-97B4-314F-8BD9-FC37C8A5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691ADF-1753-47D3-A00F-087208AC7FA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3A43C9B-D1F1-D4AF-6472-FE478E2A91F3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67342" y="99696"/>
            <a:chExt cx="18146145" cy="10207208"/>
          </a:xfrm>
        </p:grpSpPr>
        <p:grpSp>
          <p:nvGrpSpPr>
            <p:cNvPr id="45" name="그룹 1001">
              <a:extLst>
                <a:ext uri="{FF2B5EF4-FFF2-40B4-BE49-F238E27FC236}">
                  <a16:creationId xmlns:a16="http://schemas.microsoft.com/office/drawing/2014/main" id="{52938D9F-97CB-2229-07AF-3FC2228C148C}"/>
                </a:ext>
              </a:extLst>
            </p:cNvPr>
            <p:cNvGrpSpPr/>
            <p:nvPr userDrawn="1"/>
          </p:nvGrpSpPr>
          <p:grpSpPr>
            <a:xfrm>
              <a:off x="67342" y="99696"/>
              <a:ext cx="18146145" cy="10207208"/>
              <a:chOff x="67342" y="99696"/>
              <a:chExt cx="18146145" cy="10207208"/>
            </a:xfrm>
          </p:grpSpPr>
          <p:pic>
            <p:nvPicPr>
              <p:cNvPr id="55" name="Object 2">
                <a:extLst>
                  <a:ext uri="{FF2B5EF4-FFF2-40B4-BE49-F238E27FC236}">
                    <a16:creationId xmlns:a16="http://schemas.microsoft.com/office/drawing/2014/main" id="{47E28D0F-AA4D-4990-22DC-3E7D489C62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24561" t="23693" r="24574" b="22255"/>
              <a:stretch/>
            </p:blipFill>
            <p:spPr>
              <a:xfrm>
                <a:off x="67342" y="99696"/>
                <a:ext cx="18146145" cy="10207208"/>
              </a:xfrm>
              <a:prstGeom prst="rect">
                <a:avLst/>
              </a:prstGeom>
            </p:spPr>
          </p:pic>
          <p:pic>
            <p:nvPicPr>
              <p:cNvPr id="56" name="Object 3">
                <a:extLst>
                  <a:ext uri="{FF2B5EF4-FFF2-40B4-BE49-F238E27FC236}">
                    <a16:creationId xmlns:a16="http://schemas.microsoft.com/office/drawing/2014/main" id="{08967084-0949-3A6C-049A-508447D98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4162" y="273619"/>
                <a:ext cx="17837390" cy="9442119"/>
              </a:xfrm>
              <a:prstGeom prst="rect">
                <a:avLst/>
              </a:prstGeom>
            </p:spPr>
          </p:pic>
        </p:grpSp>
        <p:grpSp>
          <p:nvGrpSpPr>
            <p:cNvPr id="46" name="그룹 1003">
              <a:extLst>
                <a:ext uri="{FF2B5EF4-FFF2-40B4-BE49-F238E27FC236}">
                  <a16:creationId xmlns:a16="http://schemas.microsoft.com/office/drawing/2014/main" id="{8814D823-908F-12D1-81A8-AF3F3003F85E}"/>
                </a:ext>
              </a:extLst>
            </p:cNvPr>
            <p:cNvGrpSpPr/>
            <p:nvPr userDrawn="1"/>
          </p:nvGrpSpPr>
          <p:grpSpPr>
            <a:xfrm>
              <a:off x="403361" y="455483"/>
              <a:ext cx="17478992" cy="616726"/>
              <a:chOff x="403361" y="455483"/>
              <a:chExt cx="17478992" cy="616726"/>
            </a:xfrm>
          </p:grpSpPr>
          <p:pic>
            <p:nvPicPr>
              <p:cNvPr id="54" name="Object 10">
                <a:extLst>
                  <a:ext uri="{FF2B5EF4-FFF2-40B4-BE49-F238E27FC236}">
                    <a16:creationId xmlns:a16="http://schemas.microsoft.com/office/drawing/2014/main" id="{7908464B-2240-106D-27CE-3851559EF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3361" y="455483"/>
                <a:ext cx="17478992" cy="616726"/>
              </a:xfrm>
              <a:prstGeom prst="rect">
                <a:avLst/>
              </a:prstGeom>
            </p:spPr>
          </p:pic>
        </p:grpSp>
        <p:grpSp>
          <p:nvGrpSpPr>
            <p:cNvPr id="47" name="그룹 1004">
              <a:extLst>
                <a:ext uri="{FF2B5EF4-FFF2-40B4-BE49-F238E27FC236}">
                  <a16:creationId xmlns:a16="http://schemas.microsoft.com/office/drawing/2014/main" id="{E82436BF-0806-EEA5-2E56-31D855C24130}"/>
                </a:ext>
              </a:extLst>
            </p:cNvPr>
            <p:cNvGrpSpPr/>
            <p:nvPr userDrawn="1"/>
          </p:nvGrpSpPr>
          <p:grpSpPr>
            <a:xfrm>
              <a:off x="17146126" y="455483"/>
              <a:ext cx="662153" cy="616726"/>
              <a:chOff x="17146126" y="455483"/>
              <a:chExt cx="662153" cy="616726"/>
            </a:xfrm>
          </p:grpSpPr>
          <p:pic>
            <p:nvPicPr>
              <p:cNvPr id="53" name="Object 13">
                <a:extLst>
                  <a:ext uri="{FF2B5EF4-FFF2-40B4-BE49-F238E27FC236}">
                    <a16:creationId xmlns:a16="http://schemas.microsoft.com/office/drawing/2014/main" id="{D5A56B75-AE50-31E3-2B81-EBADB33AF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46126" y="455483"/>
                <a:ext cx="662153" cy="616726"/>
              </a:xfrm>
              <a:prstGeom prst="rect">
                <a:avLst/>
              </a:prstGeom>
            </p:spPr>
          </p:pic>
        </p:grpSp>
        <p:grpSp>
          <p:nvGrpSpPr>
            <p:cNvPr id="48" name="그룹 1005">
              <a:extLst>
                <a:ext uri="{FF2B5EF4-FFF2-40B4-BE49-F238E27FC236}">
                  <a16:creationId xmlns:a16="http://schemas.microsoft.com/office/drawing/2014/main" id="{74BAD873-E0BA-0064-97C0-40E0FE7B8734}"/>
                </a:ext>
              </a:extLst>
            </p:cNvPr>
            <p:cNvGrpSpPr/>
            <p:nvPr userDrawn="1"/>
          </p:nvGrpSpPr>
          <p:grpSpPr>
            <a:xfrm>
              <a:off x="17284189" y="585541"/>
              <a:ext cx="375658" cy="375658"/>
              <a:chOff x="17284189" y="585541"/>
              <a:chExt cx="375658" cy="375658"/>
            </a:xfrm>
          </p:grpSpPr>
          <p:pic>
            <p:nvPicPr>
              <p:cNvPr id="52" name="Object 16">
                <a:extLst>
                  <a:ext uri="{FF2B5EF4-FFF2-40B4-BE49-F238E27FC236}">
                    <a16:creationId xmlns:a16="http://schemas.microsoft.com/office/drawing/2014/main" id="{517EAB25-A10C-056B-328A-8E32FAFE1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84189" y="585541"/>
                <a:ext cx="375658" cy="375658"/>
              </a:xfrm>
              <a:prstGeom prst="rect">
                <a:avLst/>
              </a:prstGeom>
            </p:spPr>
          </p:pic>
        </p:grpSp>
        <p:grpSp>
          <p:nvGrpSpPr>
            <p:cNvPr id="49" name="그룹 1006">
              <a:extLst>
                <a:ext uri="{FF2B5EF4-FFF2-40B4-BE49-F238E27FC236}">
                  <a16:creationId xmlns:a16="http://schemas.microsoft.com/office/drawing/2014/main" id="{60251A47-13E7-FC6C-B7E2-2AA5C4DE5915}"/>
                </a:ext>
              </a:extLst>
            </p:cNvPr>
            <p:cNvGrpSpPr/>
            <p:nvPr userDrawn="1"/>
          </p:nvGrpSpPr>
          <p:grpSpPr>
            <a:xfrm>
              <a:off x="3362343" y="9747238"/>
              <a:ext cx="11561029" cy="472899"/>
              <a:chOff x="3362343" y="9747238"/>
              <a:chExt cx="11561029" cy="472899"/>
            </a:xfrm>
          </p:grpSpPr>
          <p:pic>
            <p:nvPicPr>
              <p:cNvPr id="50" name="Object 19">
                <a:extLst>
                  <a:ext uri="{FF2B5EF4-FFF2-40B4-BE49-F238E27FC236}">
                    <a16:creationId xmlns:a16="http://schemas.microsoft.com/office/drawing/2014/main" id="{905099E1-74EC-AC76-479F-992287AC2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415385" y="9513127"/>
                <a:ext cx="23122057" cy="945797"/>
              </a:xfrm>
              <a:prstGeom prst="rect">
                <a:avLst/>
              </a:prstGeom>
            </p:spPr>
          </p:pic>
          <p:pic>
            <p:nvPicPr>
              <p:cNvPr id="51" name="Object 20">
                <a:extLst>
                  <a:ext uri="{FF2B5EF4-FFF2-40B4-BE49-F238E27FC236}">
                    <a16:creationId xmlns:a16="http://schemas.microsoft.com/office/drawing/2014/main" id="{47184BAA-E374-9F91-425E-8F8A8BB37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62343" y="9747238"/>
                <a:ext cx="11561029" cy="472899"/>
              </a:xfrm>
              <a:prstGeom prst="rect">
                <a:avLst/>
              </a:prstGeom>
            </p:spPr>
          </p:pic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A9D01D6-0D93-59E2-AB12-0376D6EE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78" y="161373"/>
            <a:ext cx="7857621" cy="492037"/>
          </a:xfrm>
          <a:prstGeom prst="rect">
            <a:avLst/>
          </a:prstGeom>
        </p:spPr>
        <p:txBody>
          <a:bodyPr/>
          <a:lstStyle>
            <a:lvl1pPr>
              <a:defRPr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862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9C5E59E-A851-8402-7065-6351C1E83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12134A-7CD9-4D39-B146-2D92C5892CA6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D1F46D8A-8CAD-DB94-ED20-1AE2480A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998DE7B-3C9D-F589-C389-FC26094F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691ADF-1753-47D3-A00F-087208AC7FA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2F076B-DC06-AE9E-84C4-B7F2D2E3E19B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67342" y="99696"/>
            <a:chExt cx="18146145" cy="10207208"/>
          </a:xfrm>
        </p:grpSpPr>
        <p:grpSp>
          <p:nvGrpSpPr>
            <p:cNvPr id="9" name="그룹 1001">
              <a:extLst>
                <a:ext uri="{FF2B5EF4-FFF2-40B4-BE49-F238E27FC236}">
                  <a16:creationId xmlns:a16="http://schemas.microsoft.com/office/drawing/2014/main" id="{6286FE56-9336-EF98-B531-EF0F88A9371A}"/>
                </a:ext>
              </a:extLst>
            </p:cNvPr>
            <p:cNvGrpSpPr/>
            <p:nvPr userDrawn="1"/>
          </p:nvGrpSpPr>
          <p:grpSpPr>
            <a:xfrm>
              <a:off x="67342" y="99696"/>
              <a:ext cx="18146145" cy="10207208"/>
              <a:chOff x="67342" y="99696"/>
              <a:chExt cx="18146145" cy="10207208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39E3C449-4C1A-6AD6-A4B2-29E3FA91D4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24561" t="23693" r="24574" b="22255"/>
              <a:stretch/>
            </p:blipFill>
            <p:spPr>
              <a:xfrm>
                <a:off x="67342" y="99696"/>
                <a:ext cx="18146145" cy="10207208"/>
              </a:xfrm>
              <a:prstGeom prst="rect">
                <a:avLst/>
              </a:prstGeom>
            </p:spPr>
          </p:pic>
          <p:pic>
            <p:nvPicPr>
              <p:cNvPr id="20" name="Object 3">
                <a:extLst>
                  <a:ext uri="{FF2B5EF4-FFF2-40B4-BE49-F238E27FC236}">
                    <a16:creationId xmlns:a16="http://schemas.microsoft.com/office/drawing/2014/main" id="{CBF1C43E-E1AD-5ED7-91D7-5B19BFD42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4162" y="273619"/>
                <a:ext cx="17837390" cy="9442119"/>
              </a:xfrm>
              <a:prstGeom prst="rect">
                <a:avLst/>
              </a:prstGeom>
            </p:spPr>
          </p:pic>
        </p:grpSp>
        <p:grpSp>
          <p:nvGrpSpPr>
            <p:cNvPr id="10" name="그룹 1003">
              <a:extLst>
                <a:ext uri="{FF2B5EF4-FFF2-40B4-BE49-F238E27FC236}">
                  <a16:creationId xmlns:a16="http://schemas.microsoft.com/office/drawing/2014/main" id="{5BF38C25-2027-774F-E60F-5A2DC4195AA9}"/>
                </a:ext>
              </a:extLst>
            </p:cNvPr>
            <p:cNvGrpSpPr/>
            <p:nvPr userDrawn="1"/>
          </p:nvGrpSpPr>
          <p:grpSpPr>
            <a:xfrm>
              <a:off x="403361" y="455483"/>
              <a:ext cx="17478992" cy="616726"/>
              <a:chOff x="403361" y="455483"/>
              <a:chExt cx="17478992" cy="616726"/>
            </a:xfrm>
          </p:grpSpPr>
          <p:pic>
            <p:nvPicPr>
              <p:cNvPr id="18" name="Object 10">
                <a:extLst>
                  <a:ext uri="{FF2B5EF4-FFF2-40B4-BE49-F238E27FC236}">
                    <a16:creationId xmlns:a16="http://schemas.microsoft.com/office/drawing/2014/main" id="{E22513E5-7A43-DB8B-E3DF-FE28936C2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3361" y="455483"/>
                <a:ext cx="17478992" cy="616726"/>
              </a:xfrm>
              <a:prstGeom prst="rect">
                <a:avLst/>
              </a:prstGeom>
            </p:spPr>
          </p:pic>
        </p:grpSp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7EFED065-80DA-85AB-015F-7FD7520AAC86}"/>
                </a:ext>
              </a:extLst>
            </p:cNvPr>
            <p:cNvGrpSpPr/>
            <p:nvPr userDrawn="1"/>
          </p:nvGrpSpPr>
          <p:grpSpPr>
            <a:xfrm>
              <a:off x="17146126" y="455483"/>
              <a:ext cx="662153" cy="616726"/>
              <a:chOff x="17146126" y="455483"/>
              <a:chExt cx="662153" cy="616726"/>
            </a:xfrm>
          </p:grpSpPr>
          <p:pic>
            <p:nvPicPr>
              <p:cNvPr id="17" name="Object 13">
                <a:extLst>
                  <a:ext uri="{FF2B5EF4-FFF2-40B4-BE49-F238E27FC236}">
                    <a16:creationId xmlns:a16="http://schemas.microsoft.com/office/drawing/2014/main" id="{D4CB7A7E-D6A3-0396-7201-BD4EC053D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46126" y="455483"/>
                <a:ext cx="662153" cy="616726"/>
              </a:xfrm>
              <a:prstGeom prst="rect">
                <a:avLst/>
              </a:prstGeom>
            </p:spPr>
          </p:pic>
        </p:grpSp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DFEF69C9-1E0C-0A5B-9E84-427DCDE4D11E}"/>
                </a:ext>
              </a:extLst>
            </p:cNvPr>
            <p:cNvGrpSpPr/>
            <p:nvPr userDrawn="1"/>
          </p:nvGrpSpPr>
          <p:grpSpPr>
            <a:xfrm>
              <a:off x="17284189" y="585541"/>
              <a:ext cx="375658" cy="375658"/>
              <a:chOff x="17284189" y="585541"/>
              <a:chExt cx="375658" cy="375658"/>
            </a:xfrm>
          </p:grpSpPr>
          <p:pic>
            <p:nvPicPr>
              <p:cNvPr id="16" name="Object 16">
                <a:extLst>
                  <a:ext uri="{FF2B5EF4-FFF2-40B4-BE49-F238E27FC236}">
                    <a16:creationId xmlns:a16="http://schemas.microsoft.com/office/drawing/2014/main" id="{4EAB7F08-30A6-BDAD-4A96-D4A9C2002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84189" y="585541"/>
                <a:ext cx="375658" cy="375658"/>
              </a:xfrm>
              <a:prstGeom prst="rect">
                <a:avLst/>
              </a:prstGeom>
            </p:spPr>
          </p:pic>
        </p:grpSp>
        <p:grpSp>
          <p:nvGrpSpPr>
            <p:cNvPr id="13" name="그룹 1006">
              <a:extLst>
                <a:ext uri="{FF2B5EF4-FFF2-40B4-BE49-F238E27FC236}">
                  <a16:creationId xmlns:a16="http://schemas.microsoft.com/office/drawing/2014/main" id="{2710F73B-4277-D7C8-20B6-297057A73CED}"/>
                </a:ext>
              </a:extLst>
            </p:cNvPr>
            <p:cNvGrpSpPr/>
            <p:nvPr userDrawn="1"/>
          </p:nvGrpSpPr>
          <p:grpSpPr>
            <a:xfrm>
              <a:off x="3362343" y="9747238"/>
              <a:ext cx="11561029" cy="472899"/>
              <a:chOff x="3362343" y="9747238"/>
              <a:chExt cx="11561029" cy="472899"/>
            </a:xfrm>
          </p:grpSpPr>
          <p:pic>
            <p:nvPicPr>
              <p:cNvPr id="14" name="Object 19">
                <a:extLst>
                  <a:ext uri="{FF2B5EF4-FFF2-40B4-BE49-F238E27FC236}">
                    <a16:creationId xmlns:a16="http://schemas.microsoft.com/office/drawing/2014/main" id="{10EAEC60-202E-F55F-900D-C7ACEC472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415385" y="9513127"/>
                <a:ext cx="23122057" cy="945797"/>
              </a:xfrm>
              <a:prstGeom prst="rect">
                <a:avLst/>
              </a:prstGeom>
            </p:spPr>
          </p:pic>
          <p:pic>
            <p:nvPicPr>
              <p:cNvPr id="15" name="Object 20">
                <a:extLst>
                  <a:ext uri="{FF2B5EF4-FFF2-40B4-BE49-F238E27FC236}">
                    <a16:creationId xmlns:a16="http://schemas.microsoft.com/office/drawing/2014/main" id="{B822FF98-70A8-7748-6303-37CDA3918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62343" y="9747238"/>
                <a:ext cx="11561029" cy="472899"/>
              </a:xfrm>
              <a:prstGeom prst="rect">
                <a:avLst/>
              </a:prstGeom>
            </p:spPr>
          </p:pic>
        </p:grp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DFE26100-9850-F037-CAA5-8CA70177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78" y="161373"/>
            <a:ext cx="8035421" cy="492037"/>
          </a:xfrm>
          <a:prstGeom prst="rect">
            <a:avLst/>
          </a:prstGeom>
        </p:spPr>
        <p:txBody>
          <a:bodyPr/>
          <a:lstStyle>
            <a:lvl1pPr>
              <a:defRPr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2" name="Object 7">
            <a:extLst>
              <a:ext uri="{FF2B5EF4-FFF2-40B4-BE49-F238E27FC236}">
                <a16:creationId xmlns:a16="http://schemas.microsoft.com/office/drawing/2014/main" id="{0014E981-2059-1AAE-F755-D1D811EF15F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241270" y="778298"/>
            <a:ext cx="11707937" cy="55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7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3BB5C-F639-A2C8-9595-BDED44B9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FBC18-1D67-E642-62D5-CBA085D59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91D7C2-1B3C-CC97-4492-396C8CE6D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17E357-5D55-3BAB-2F66-B424BA5F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E40B46-86F7-4946-9D2B-D12C9DEFE3CB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6E05A-C8B5-B321-4633-196BC9BA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2FC568-FF51-CE9F-4A0D-156B09FE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23506-65E2-4D4C-AB2F-A5BBEF607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62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1D667-6848-E60B-796C-381CB2ED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22BEE6-1E3F-9D65-01B1-F974409DE1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AE9BB7-16C6-9D9D-5090-B3682F760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67CBFC-93D0-7EBE-2DBF-659950F0C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E40B46-86F7-4946-9D2B-D12C9DEFE3CB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891D5E-65B0-3E09-A81B-4690695B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9345B-BB86-E9A2-A8B1-4D590D43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23506-65E2-4D4C-AB2F-A5BBEF607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34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7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kern="1200">
          <a:solidFill>
            <a:srgbClr val="E4EED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05B3D-63CB-1B1D-0B79-B44E3E79C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Insight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55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D298171-0BD2-AEBE-05E6-58511B3D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Contributors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74C40-495B-3B51-B698-3E463C7C68A4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Contributors</a:t>
            </a:r>
            <a:endParaRPr lang="ko-KR" altLang="en-US" sz="4400" b="1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434CA8D-AFA2-4D2E-7893-96068C0FC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60" y="2098194"/>
            <a:ext cx="5791200" cy="3759200"/>
          </a:xfrm>
          <a:prstGeom prst="rect">
            <a:avLst/>
          </a:prstGeom>
          <a:effectLst>
            <a:outerShdw dist="28899" dir="2400000">
              <a:srgbClr val="5D5F5A">
                <a:alpha val="10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B3A42-B3D4-28D8-1672-48AB99F54F12}"/>
              </a:ext>
            </a:extLst>
          </p:cNvPr>
          <p:cNvSpPr txBox="1"/>
          <p:nvPr/>
        </p:nvSpPr>
        <p:spPr>
          <a:xfrm>
            <a:off x="6587317" y="2773537"/>
            <a:ext cx="40094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 table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눌렀을때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이와 관련된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커밋한 날짜와 개수들을 보여준다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Download CSV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누르면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문서파일로 만들어준다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8DD0F6-8C93-9DC5-8633-081679B1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3" y="2229218"/>
            <a:ext cx="5664013" cy="3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D298171-0BD2-AEBE-05E6-58511B3D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Community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6ABC88-1DD6-DB76-793B-A0B880864618}"/>
              </a:ext>
            </a:extLst>
          </p:cNvPr>
          <p:cNvGrpSpPr/>
          <p:nvPr/>
        </p:nvGrpSpPr>
        <p:grpSpPr>
          <a:xfrm>
            <a:off x="989463" y="3507475"/>
            <a:ext cx="4476465" cy="2108579"/>
            <a:chOff x="989463" y="3507475"/>
            <a:chExt cx="4476465" cy="2108579"/>
          </a:xfrm>
        </p:grpSpPr>
        <p:pic>
          <p:nvPicPr>
            <p:cNvPr id="3" name="Object 69">
              <a:extLst>
                <a:ext uri="{FF2B5EF4-FFF2-40B4-BE49-F238E27FC236}">
                  <a16:creationId xmlns:a16="http://schemas.microsoft.com/office/drawing/2014/main" id="{6D77E535-1C7E-A686-5D7D-044BC1F7A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24017" t="22698" r="24029" b="23013"/>
            <a:stretch/>
          </p:blipFill>
          <p:spPr>
            <a:xfrm>
              <a:off x="989463" y="3507475"/>
              <a:ext cx="4476465" cy="2108579"/>
            </a:xfrm>
            <a:prstGeom prst="rect">
              <a:avLst/>
            </a:prstGeom>
          </p:spPr>
        </p:pic>
        <p:pic>
          <p:nvPicPr>
            <p:cNvPr id="9" name="Object 70">
              <a:extLst>
                <a:ext uri="{FF2B5EF4-FFF2-40B4-BE49-F238E27FC236}">
                  <a16:creationId xmlns:a16="http://schemas.microsoft.com/office/drawing/2014/main" id="{68FF97ED-DBE4-EBB0-905A-43122E452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774" y="3587278"/>
              <a:ext cx="4308142" cy="194196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CD4BF8-EE64-E9C0-317B-EAD29D637DFD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Community </a:t>
            </a:r>
            <a:r>
              <a:rPr lang="ko-KR" altLang="en-US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C2EB1-BAB7-3D56-7D5E-6E1A81377CAB}"/>
              </a:ext>
            </a:extLst>
          </p:cNvPr>
          <p:cNvSpPr txBox="1"/>
          <p:nvPr/>
        </p:nvSpPr>
        <p:spPr>
          <a:xfrm>
            <a:off x="3694554" y="24503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일정한 기간 내 토론</a:t>
            </a:r>
            <a:r>
              <a:rPr lang="en-US" altLang="ko-KR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이슈같은</a:t>
            </a:r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커뮤니티 활동의</a:t>
            </a:r>
            <a:endParaRPr lang="en-US" altLang="ko-KR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기여도</a:t>
            </a:r>
            <a:r>
              <a:rPr lang="en-US" altLang="ko-KR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조회수 등을 </a:t>
            </a:r>
            <a:r>
              <a:rPr lang="ko-KR" altLang="en-US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도식화하여</a:t>
            </a:r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보여준다</a:t>
            </a:r>
            <a:endParaRPr lang="en-US" altLang="ko-KR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8D298-66F6-493C-D350-3E14A7DC8ABC}"/>
              </a:ext>
            </a:extLst>
          </p:cNvPr>
          <p:cNvSpPr txBox="1"/>
          <p:nvPr/>
        </p:nvSpPr>
        <p:spPr>
          <a:xfrm>
            <a:off x="1958453" y="4256908"/>
            <a:ext cx="2947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Community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02703-29C3-31B8-1AFC-39C8886851BA}"/>
              </a:ext>
            </a:extLst>
          </p:cNvPr>
          <p:cNvSpPr txBox="1"/>
          <p:nvPr/>
        </p:nvSpPr>
        <p:spPr>
          <a:xfrm>
            <a:off x="6095997" y="3933743"/>
            <a:ext cx="480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Contribution activity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Discussions page views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Discussions daily contributors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Discussions new contributors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순으로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구성되고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각각 그래프로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나타나있다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3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D298171-0BD2-AEBE-05E6-58511B3D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Community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E0BC5-1779-1D95-2811-3F3FB37C4178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Community</a:t>
            </a:r>
            <a:endParaRPr lang="ko-KR" altLang="en-US" sz="4400" b="1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10868BE9-8DF8-4111-9127-2DB096C9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60" y="2098194"/>
            <a:ext cx="5791200" cy="3759200"/>
          </a:xfrm>
          <a:prstGeom prst="rect">
            <a:avLst/>
          </a:prstGeom>
          <a:effectLst>
            <a:outerShdw dist="28899" dir="2400000">
              <a:srgbClr val="5D5F5A">
                <a:alpha val="10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15D7DD-44B0-2C2E-5CC0-D7F766D634DA}"/>
              </a:ext>
            </a:extLst>
          </p:cNvPr>
          <p:cNvSpPr txBox="1"/>
          <p:nvPr/>
        </p:nvSpPr>
        <p:spPr>
          <a:xfrm>
            <a:off x="6587317" y="2546633"/>
            <a:ext cx="5252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Contribution activity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 토론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이슈 및 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</a:rPr>
              <a:t>pull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</a:rPr>
              <a:t> 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</a:rPr>
              <a:t>requests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</a:rPr>
              <a:t> 들의 기여횟수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</a:rPr>
              <a:t>	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</a:rPr>
              <a:t>들이 표시된다</a:t>
            </a:r>
            <a:endParaRPr lang="en-US" altLang="ko-KR" b="1" i="0" dirty="0">
              <a:solidFill>
                <a:srgbClr val="1F2328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Discussions page views</a:t>
            </a: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i="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토론 페이지의 조회수가 표시되고</a:t>
            </a:r>
            <a:endParaRPr lang="en-US" altLang="ko-KR" i="0" dirty="0">
              <a:solidFill>
                <a:srgbClr val="1F2328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유저와 익명 유저가 </a:t>
            </a:r>
            <a:r>
              <a:rPr lang="ko-KR" altLang="en-US" dirty="0" err="1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분리돼있다</a:t>
            </a:r>
            <a:endParaRPr lang="en-US" altLang="ko-KR" i="0" dirty="0">
              <a:solidFill>
                <a:srgbClr val="1F2328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Discussions daily contributors</a:t>
            </a:r>
            <a:endParaRPr lang="en-US" altLang="ko-KR" b="1" i="0" dirty="0">
              <a:solidFill>
                <a:srgbClr val="1F2328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임의 기간동안 그날그날로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활동 인원들을 표시해준다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Discussions new contributors</a:t>
            </a:r>
          </a:p>
          <a:p>
            <a:r>
              <a:rPr lang="en-US" altLang="ko-KR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	-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새롭게 활동한 유저들을 표시한다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 descr="&quot;Community insights&quot; 페이지의 스크린샷 대시보드는 페이지 보기와 같이 토론과 관련된 데이터에 대한 그래프를 표시합니다.">
            <a:extLst>
              <a:ext uri="{FF2B5EF4-FFF2-40B4-BE49-F238E27FC236}">
                <a16:creationId xmlns:a16="http://schemas.microsoft.com/office/drawing/2014/main" id="{9CF93B1D-C9EB-6F28-729F-8D10A8C70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/>
          <a:stretch/>
        </p:blipFill>
        <p:spPr bwMode="auto">
          <a:xfrm>
            <a:off x="1183270" y="2185273"/>
            <a:ext cx="4423980" cy="358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49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D298171-0BD2-AEBE-05E6-58511B3D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Community Standards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E0BC5-1779-1D95-2811-3F3FB37C4178}"/>
              </a:ext>
            </a:extLst>
          </p:cNvPr>
          <p:cNvSpPr txBox="1"/>
          <p:nvPr/>
        </p:nvSpPr>
        <p:spPr>
          <a:xfrm>
            <a:off x="2815985" y="1328753"/>
            <a:ext cx="6560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Community Standards </a:t>
            </a:r>
            <a:r>
              <a:rPr lang="ko-KR" altLang="en-US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CCBC9B-7D5E-36D1-5B98-6229696BC2E7}"/>
              </a:ext>
            </a:extLst>
          </p:cNvPr>
          <p:cNvGrpSpPr/>
          <p:nvPr/>
        </p:nvGrpSpPr>
        <p:grpSpPr>
          <a:xfrm>
            <a:off x="989463" y="3507475"/>
            <a:ext cx="4476465" cy="2108579"/>
            <a:chOff x="989463" y="3507475"/>
            <a:chExt cx="4476465" cy="2108579"/>
          </a:xfrm>
        </p:grpSpPr>
        <p:pic>
          <p:nvPicPr>
            <p:cNvPr id="3" name="Object 69">
              <a:extLst>
                <a:ext uri="{FF2B5EF4-FFF2-40B4-BE49-F238E27FC236}">
                  <a16:creationId xmlns:a16="http://schemas.microsoft.com/office/drawing/2014/main" id="{AE9730E6-1548-582B-900A-4F8599849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24017" t="22698" r="24029" b="23013"/>
            <a:stretch/>
          </p:blipFill>
          <p:spPr>
            <a:xfrm>
              <a:off x="989463" y="3507475"/>
              <a:ext cx="4476465" cy="2108579"/>
            </a:xfrm>
            <a:prstGeom prst="rect">
              <a:avLst/>
            </a:prstGeom>
          </p:spPr>
        </p:pic>
        <p:pic>
          <p:nvPicPr>
            <p:cNvPr id="4" name="Object 70">
              <a:extLst>
                <a:ext uri="{FF2B5EF4-FFF2-40B4-BE49-F238E27FC236}">
                  <a16:creationId xmlns:a16="http://schemas.microsoft.com/office/drawing/2014/main" id="{639BFF36-4C90-BD6C-88BA-C8AADC6D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774" y="3587278"/>
              <a:ext cx="4308142" cy="194196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ACF404-21C4-9DDF-370F-432E3FAAAAD9}"/>
              </a:ext>
            </a:extLst>
          </p:cNvPr>
          <p:cNvSpPr txBox="1"/>
          <p:nvPr/>
        </p:nvSpPr>
        <p:spPr>
          <a:xfrm>
            <a:off x="3026108" y="2450371"/>
            <a:ext cx="613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형식에 맞추어 본 </a:t>
            </a:r>
            <a:r>
              <a:rPr lang="ko-KR" altLang="en-US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레포지터리와의</a:t>
            </a:r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차이점들을 보여준다</a:t>
            </a:r>
            <a:endParaRPr lang="en-US" altLang="ko-KR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787B2-1C92-BCCB-8D0D-AEE806CE9410}"/>
              </a:ext>
            </a:extLst>
          </p:cNvPr>
          <p:cNvSpPr txBox="1"/>
          <p:nvPr/>
        </p:nvSpPr>
        <p:spPr>
          <a:xfrm>
            <a:off x="1958453" y="4081208"/>
            <a:ext cx="2947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Community</a:t>
            </a: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Standards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A6106-3DF6-4D49-EDBC-39D41A72BDF2}"/>
              </a:ext>
            </a:extLst>
          </p:cNvPr>
          <p:cNvSpPr txBox="1"/>
          <p:nvPr/>
        </p:nvSpPr>
        <p:spPr>
          <a:xfrm>
            <a:off x="6096000" y="3887576"/>
            <a:ext cx="480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체크리스트 안에 여러 권장 항목들이 있으며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각각의 항목들이 충족하는지 표시하고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달성률을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보여준다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권장 기준이라 필수는 아니다</a:t>
            </a:r>
          </a:p>
        </p:txBody>
      </p:sp>
    </p:spTree>
    <p:extLst>
      <p:ext uri="{BB962C8B-B14F-4D97-AF65-F5344CB8AC3E}">
        <p14:creationId xmlns:p14="http://schemas.microsoft.com/office/powerpoint/2010/main" val="178987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D298171-0BD2-AEBE-05E6-58511B3D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Community Standards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E0BC5-1779-1D95-2811-3F3FB37C4178}"/>
              </a:ext>
            </a:extLst>
          </p:cNvPr>
          <p:cNvSpPr txBox="1"/>
          <p:nvPr/>
        </p:nvSpPr>
        <p:spPr>
          <a:xfrm>
            <a:off x="2815985" y="1328753"/>
            <a:ext cx="6560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Community Standards</a:t>
            </a:r>
            <a:endParaRPr lang="ko-KR" altLang="en-US" sz="4400" b="1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C1484-ACF7-3482-50F5-70987BB9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60" y="2098194"/>
            <a:ext cx="5791200" cy="3759200"/>
          </a:xfrm>
          <a:prstGeom prst="rect">
            <a:avLst/>
          </a:prstGeom>
          <a:effectLst>
            <a:outerShdw dist="28899" dir="2400000">
              <a:srgbClr val="5D5F5A">
                <a:alpha val="10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5CB2FB-0D0A-16BB-E7EF-C671F4F10641}"/>
              </a:ext>
            </a:extLst>
          </p:cNvPr>
          <p:cNvSpPr txBox="1"/>
          <p:nvPr/>
        </p:nvSpPr>
        <p:spPr>
          <a:xfrm>
            <a:off x="6587317" y="2689934"/>
            <a:ext cx="5252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Description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 </a:t>
            </a:r>
            <a:r>
              <a:rPr lang="ko-KR" altLang="en-US" dirty="0" err="1">
                <a:solidFill>
                  <a:srgbClr val="1F2328"/>
                </a:solidFill>
                <a:latin typeface="Abadi" panose="020F0502020204030204" pitchFamily="34" charset="0"/>
              </a:rPr>
              <a:t>레포지터리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</a:rPr>
              <a:t> 정보 설명 유무</a:t>
            </a:r>
            <a:endParaRPr lang="en-US" altLang="ko-KR" dirty="0">
              <a:solidFill>
                <a:srgbClr val="1F2328"/>
              </a:solidFill>
              <a:latin typeface="Abadi" panose="020F0502020204030204" pitchFamily="34" charset="0"/>
            </a:endParaRP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README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en-US" altLang="ko-KR" i="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readme</a:t>
            </a:r>
            <a:r>
              <a:rPr lang="ko-KR" altLang="en-US" i="0" dirty="0">
                <a:solidFill>
                  <a:srgbClr val="1F2328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유무</a:t>
            </a:r>
            <a:endParaRPr lang="en-US" altLang="ko-KR" dirty="0">
              <a:solidFill>
                <a:srgbClr val="1F232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Code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of conduct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스타일 유무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Contributing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 </a:t>
            </a:r>
            <a:r>
              <a:rPr lang="en-US" altLang="ko-KR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기여자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추가 유무</a:t>
            </a:r>
            <a:endParaRPr lang="en-US" altLang="ko-KR" dirty="0">
              <a:solidFill>
                <a:srgbClr val="1F2328"/>
              </a:solidFill>
              <a:latin typeface="Abadi" panose="020F0502020204030204" pitchFamily="34" charset="0"/>
              <a:ea typeface="G마켓 산스 TTF Medium" panose="02000000000000000000" pitchFamily="2" charset="-127"/>
            </a:endParaRPr>
          </a:p>
          <a:p>
            <a:r>
              <a:rPr lang="en-US" altLang="ko-KR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License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라이선스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유무</a:t>
            </a:r>
            <a:endParaRPr lang="en-US" altLang="ko-KR" dirty="0">
              <a:solidFill>
                <a:srgbClr val="1F2328"/>
              </a:solidFill>
              <a:latin typeface="Abadi" panose="020F0502020204030204" pitchFamily="34" charset="0"/>
              <a:ea typeface="G마켓 산스 TTF Medium" panose="02000000000000000000" pitchFamily="2" charset="-127"/>
            </a:endParaRPr>
          </a:p>
          <a:p>
            <a:r>
              <a:rPr lang="en-US" altLang="ko-KR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Security</a:t>
            </a:r>
            <a:r>
              <a:rPr lang="ko-KR" altLang="en-US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policy 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보안정책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유무</a:t>
            </a:r>
            <a:endParaRPr lang="en-US" altLang="ko-KR" dirty="0">
              <a:solidFill>
                <a:srgbClr val="1F2328"/>
              </a:solidFill>
              <a:latin typeface="Abadi" panose="020F0502020204030204" pitchFamily="34" charset="0"/>
              <a:ea typeface="G마켓 산스 TTF Medium" panose="02000000000000000000" pitchFamily="2" charset="-127"/>
            </a:endParaRPr>
          </a:p>
          <a:p>
            <a:r>
              <a:rPr lang="en-US" altLang="ko-KR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Issue</a:t>
            </a:r>
            <a:r>
              <a:rPr lang="ko-KR" altLang="en-US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 </a:t>
            </a:r>
            <a:r>
              <a:rPr lang="en-US" altLang="ko-KR" b="1" dirty="0" err="1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templeates</a:t>
            </a:r>
            <a:r>
              <a:rPr lang="en-US" altLang="ko-KR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이슈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템플릿 유무</a:t>
            </a:r>
            <a:endParaRPr lang="en-US" altLang="ko-KR" dirty="0">
              <a:solidFill>
                <a:srgbClr val="1F2328"/>
              </a:solidFill>
              <a:latin typeface="Abadi" panose="020F0502020204030204" pitchFamily="34" charset="0"/>
              <a:ea typeface="G마켓 산스 TTF Medium" panose="02000000000000000000" pitchFamily="2" charset="-127"/>
            </a:endParaRPr>
          </a:p>
          <a:p>
            <a:r>
              <a:rPr lang="en-US" altLang="ko-KR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Pull</a:t>
            </a:r>
            <a:r>
              <a:rPr lang="ko-KR" altLang="en-US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request template </a:t>
            </a:r>
            <a:r>
              <a:rPr lang="en-US" altLang="ko-KR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– pull request </a:t>
            </a:r>
            <a:r>
              <a:rPr lang="ko-KR" altLang="en-US" dirty="0">
                <a:solidFill>
                  <a:srgbClr val="1F2328"/>
                </a:solidFill>
                <a:latin typeface="Abadi" panose="020F0502020204030204" pitchFamily="34" charset="0"/>
                <a:ea typeface="G마켓 산스 TTF Medium" panose="02000000000000000000" pitchFamily="2" charset="-127"/>
              </a:rPr>
              <a:t>템플릿 유무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435340-31A6-B47A-5314-D8A39107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2" y="2143048"/>
            <a:ext cx="4878316" cy="36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4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67DA871-CF54-29A0-CFAC-7F938C03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Traffic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44480-D2E6-8248-769B-53BA5FEF5587}"/>
              </a:ext>
            </a:extLst>
          </p:cNvPr>
          <p:cNvSpPr txBox="1"/>
          <p:nvPr/>
        </p:nvSpPr>
        <p:spPr>
          <a:xfrm>
            <a:off x="2815985" y="1328753"/>
            <a:ext cx="6560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Traffic </a:t>
            </a:r>
            <a:r>
              <a:rPr lang="ko-KR" altLang="en-US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BF72AF7-A79E-B705-1CE2-7031AB46058C}"/>
              </a:ext>
            </a:extLst>
          </p:cNvPr>
          <p:cNvGrpSpPr/>
          <p:nvPr/>
        </p:nvGrpSpPr>
        <p:grpSpPr>
          <a:xfrm>
            <a:off x="989463" y="3507475"/>
            <a:ext cx="4476465" cy="2108579"/>
            <a:chOff x="989463" y="3507475"/>
            <a:chExt cx="4476465" cy="2108579"/>
          </a:xfrm>
        </p:grpSpPr>
        <p:pic>
          <p:nvPicPr>
            <p:cNvPr id="6" name="Object 69">
              <a:extLst>
                <a:ext uri="{FF2B5EF4-FFF2-40B4-BE49-F238E27FC236}">
                  <a16:creationId xmlns:a16="http://schemas.microsoft.com/office/drawing/2014/main" id="{9F81E8CA-2D13-7803-D388-7D47DCA6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24017" t="22698" r="24029" b="23013"/>
            <a:stretch/>
          </p:blipFill>
          <p:spPr>
            <a:xfrm>
              <a:off x="989463" y="3507475"/>
              <a:ext cx="4476465" cy="2108579"/>
            </a:xfrm>
            <a:prstGeom prst="rect">
              <a:avLst/>
            </a:prstGeom>
          </p:spPr>
        </p:pic>
        <p:pic>
          <p:nvPicPr>
            <p:cNvPr id="8" name="Object 70">
              <a:extLst>
                <a:ext uri="{FF2B5EF4-FFF2-40B4-BE49-F238E27FC236}">
                  <a16:creationId xmlns:a16="http://schemas.microsoft.com/office/drawing/2014/main" id="{07D02B34-08AF-21EE-0F09-58E8B06A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774" y="3587278"/>
              <a:ext cx="4308142" cy="194196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D7A122-381F-B0F0-7DC5-BB3D9F342466}"/>
              </a:ext>
            </a:extLst>
          </p:cNvPr>
          <p:cNvSpPr txBox="1"/>
          <p:nvPr/>
        </p:nvSpPr>
        <p:spPr>
          <a:xfrm>
            <a:off x="3026114" y="2450371"/>
            <a:ext cx="613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</a:t>
            </a:r>
            <a:r>
              <a:rPr lang="en-US" altLang="ko-KR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내부 트래픽 관련 정보들을 </a:t>
            </a:r>
            <a:r>
              <a:rPr lang="ko-KR" altLang="en-US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도식화하여</a:t>
            </a:r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보여준다</a:t>
            </a:r>
            <a:endParaRPr lang="en-US" altLang="ko-KR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01329-F6BC-BAE6-BD9A-4FA02313D323}"/>
              </a:ext>
            </a:extLst>
          </p:cNvPr>
          <p:cNvSpPr txBox="1"/>
          <p:nvPr/>
        </p:nvSpPr>
        <p:spPr>
          <a:xfrm>
            <a:off x="2453184" y="4296652"/>
            <a:ext cx="1549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Traffic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56952-AE4D-B147-FB23-A6B073D9D87E}"/>
              </a:ext>
            </a:extLst>
          </p:cNvPr>
          <p:cNvSpPr txBox="1"/>
          <p:nvPr/>
        </p:nvSpPr>
        <p:spPr>
          <a:xfrm>
            <a:off x="6096000" y="3887576"/>
            <a:ext cx="480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Git clones, Visitors, Referring sites, </a:t>
            </a:r>
          </a:p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Popular content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로 </a:t>
            </a:r>
            <a:r>
              <a:rPr lang="ko-KR" altLang="en-US" b="1" i="0" dirty="0" err="1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구성되어있고</a:t>
            </a:r>
            <a:endParaRPr lang="en-US" altLang="ko-KR" b="1" i="0" dirty="0">
              <a:solidFill>
                <a:srgbClr val="1F2328"/>
              </a:solidFill>
              <a:effectLst/>
              <a:latin typeface="Abadi" panose="020F050202020403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Abadi" panose="020F0502020204030204" pitchFamily="34" charset="0"/>
              </a:rPr>
              <a:t>각각의 항목들에 대한 정보를 보여준다</a:t>
            </a:r>
            <a:endParaRPr lang="en-US" altLang="ko-KR" b="1" i="0" dirty="0">
              <a:solidFill>
                <a:srgbClr val="1F2328"/>
              </a:solidFill>
              <a:effectLst/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08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0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60FF43-AAA3-C0BD-6E1F-2BE7EF9603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Insight</a:t>
            </a:r>
          </a:p>
          <a:p>
            <a:pPr lvl="1"/>
            <a:r>
              <a:rPr lang="en-US" altLang="ko-KR" dirty="0"/>
              <a:t>-Insight</a:t>
            </a:r>
            <a:r>
              <a:rPr lang="ko-KR" altLang="en-US" dirty="0"/>
              <a:t>란</a:t>
            </a:r>
            <a:endParaRPr lang="en-US" altLang="ko-KR" dirty="0"/>
          </a:p>
          <a:p>
            <a:pPr lvl="1"/>
            <a:r>
              <a:rPr lang="en-US" altLang="ko-KR" dirty="0"/>
              <a:t>-Pulse</a:t>
            </a:r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Contributer</a:t>
            </a:r>
            <a:endParaRPr lang="en-US" altLang="ko-KR" dirty="0"/>
          </a:p>
          <a:p>
            <a:pPr lvl="1"/>
            <a:r>
              <a:rPr lang="en-US" altLang="ko-KR" dirty="0"/>
              <a:t>-Community</a:t>
            </a:r>
          </a:p>
          <a:p>
            <a:pPr lvl="1"/>
            <a:r>
              <a:rPr lang="en-US" altLang="ko-KR" dirty="0"/>
              <a:t>-Community Standards</a:t>
            </a:r>
          </a:p>
          <a:p>
            <a:pPr lvl="1"/>
            <a:r>
              <a:rPr lang="en-US" altLang="ko-KR" dirty="0"/>
              <a:t>-Traffic</a:t>
            </a:r>
          </a:p>
        </p:txBody>
      </p:sp>
    </p:spTree>
    <p:extLst>
      <p:ext uri="{BB962C8B-B14F-4D97-AF65-F5344CB8AC3E}">
        <p14:creationId xmlns:p14="http://schemas.microsoft.com/office/powerpoint/2010/main" val="142674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AE926-562A-5929-2144-621697CE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Insight</a:t>
            </a:r>
            <a:r>
              <a:rPr lang="ko-KR" altLang="en-US" dirty="0"/>
              <a:t>란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D43023-D8EF-1388-74A0-61E8AB55FD4B}"/>
              </a:ext>
            </a:extLst>
          </p:cNvPr>
          <p:cNvSpPr/>
          <p:nvPr/>
        </p:nvSpPr>
        <p:spPr>
          <a:xfrm>
            <a:off x="2360389" y="6560027"/>
            <a:ext cx="5320571" cy="162000"/>
          </a:xfrm>
          <a:prstGeom prst="roundRect">
            <a:avLst>
              <a:gd name="adj" fmla="val 40104"/>
            </a:avLst>
          </a:prstGeom>
          <a:solidFill>
            <a:srgbClr val="729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9A816-B82F-4019-0D54-D3B0207085E2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Insight</a:t>
            </a:r>
            <a:endParaRPr lang="ko-KR" altLang="en-US" sz="4400" b="1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A2935-23DF-7368-603E-508B11DBBBB9}"/>
              </a:ext>
            </a:extLst>
          </p:cNvPr>
          <p:cNvSpPr txBox="1"/>
          <p:nvPr/>
        </p:nvSpPr>
        <p:spPr>
          <a:xfrm>
            <a:off x="2977203" y="2450371"/>
            <a:ext cx="6237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깃 </a:t>
            </a:r>
            <a:r>
              <a:rPr lang="ko-KR" altLang="en-US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</a:t>
            </a:r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내부에서 일어나는 모든 활동들과 내용을</a:t>
            </a:r>
            <a:endParaRPr lang="en-US" altLang="ko-KR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자료 형태로 정리 밑 도식화 하여 한눈에 볼 수 있게</a:t>
            </a:r>
            <a:r>
              <a:rPr lang="en-US" altLang="ko-KR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모아둔 탭</a:t>
            </a:r>
            <a:endParaRPr lang="en-US" altLang="ko-KR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D590BB-7CEB-9276-C21B-151E568865A8}"/>
              </a:ext>
            </a:extLst>
          </p:cNvPr>
          <p:cNvGrpSpPr/>
          <p:nvPr/>
        </p:nvGrpSpPr>
        <p:grpSpPr>
          <a:xfrm>
            <a:off x="989463" y="3507475"/>
            <a:ext cx="4476465" cy="2108579"/>
            <a:chOff x="989463" y="3507475"/>
            <a:chExt cx="4476465" cy="2108579"/>
          </a:xfrm>
        </p:grpSpPr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2CF3450C-D844-27A0-5962-883D40A8E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24017" t="22698" r="24029" b="23013"/>
            <a:stretch/>
          </p:blipFill>
          <p:spPr>
            <a:xfrm>
              <a:off x="989463" y="3507475"/>
              <a:ext cx="4476465" cy="2108579"/>
            </a:xfrm>
            <a:prstGeom prst="rect">
              <a:avLst/>
            </a:prstGeom>
          </p:spPr>
        </p:pic>
        <p:pic>
          <p:nvPicPr>
            <p:cNvPr id="14" name="Object 70">
              <a:extLst>
                <a:ext uri="{FF2B5EF4-FFF2-40B4-BE49-F238E27FC236}">
                  <a16:creationId xmlns:a16="http://schemas.microsoft.com/office/drawing/2014/main" id="{4572EC92-76D0-847C-1D54-C62FC8307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774" y="3587278"/>
              <a:ext cx="4308142" cy="1941969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1E74EF-E48C-57B3-4DD0-4FD24656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8FD"/>
              </a:clrFrom>
              <a:clrTo>
                <a:srgbClr val="F3F8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6316" y="3867036"/>
            <a:ext cx="3222758" cy="1208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7511E0-AF8B-DD2C-AC7C-5580C1070F81}"/>
              </a:ext>
            </a:extLst>
          </p:cNvPr>
          <p:cNvSpPr txBox="1"/>
          <p:nvPr/>
        </p:nvSpPr>
        <p:spPr>
          <a:xfrm>
            <a:off x="6095998" y="3933743"/>
            <a:ext cx="5429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메뉴탭에서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오른쪽에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위치하고있고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사전적 의미로는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통찰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’,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본질을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꿰뚫어봄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을 의미한다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  <a:ea typeface="G마켓 산스 TTF Medium" panose="02000000000000000000" pitchFamily="2" charset="-127"/>
              </a:rPr>
              <a:t>깃에서는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  <a:ea typeface="G마켓 산스 TTF Medium" panose="02000000000000000000" pitchFamily="2" charset="-127"/>
              </a:rPr>
              <a:t>레포지터리의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  <a:ea typeface="G마켓 산스 TTF Medium" panose="02000000000000000000" pitchFamily="2" charset="-127"/>
              </a:rPr>
              <a:t> 통계확인용으로 많이 쓰인다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14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AE926-562A-5929-2144-621697CE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Insight</a:t>
            </a:r>
            <a:r>
              <a:rPr lang="ko-KR" altLang="en-US" dirty="0"/>
              <a:t>란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D43023-D8EF-1388-74A0-61E8AB55FD4B}"/>
              </a:ext>
            </a:extLst>
          </p:cNvPr>
          <p:cNvSpPr/>
          <p:nvPr/>
        </p:nvSpPr>
        <p:spPr>
          <a:xfrm>
            <a:off x="2360389" y="6560027"/>
            <a:ext cx="5320571" cy="162000"/>
          </a:xfrm>
          <a:prstGeom prst="roundRect">
            <a:avLst>
              <a:gd name="adj" fmla="val 40104"/>
            </a:avLst>
          </a:prstGeom>
          <a:solidFill>
            <a:srgbClr val="729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9A816-B82F-4019-0D54-D3B0207085E2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Insight </a:t>
            </a:r>
            <a:r>
              <a:rPr lang="ko-KR" altLang="en-US" sz="40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도구 종류</a:t>
            </a:r>
            <a:endParaRPr lang="ko-KR" altLang="en-US" sz="4400" b="1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511E0-AF8B-DD2C-AC7C-5580C1070F81}"/>
              </a:ext>
            </a:extLst>
          </p:cNvPr>
          <p:cNvSpPr txBox="1"/>
          <p:nvPr/>
        </p:nvSpPr>
        <p:spPr>
          <a:xfrm>
            <a:off x="4292280" y="2251731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Pulse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기간 내의 추가된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활동들을 간략하게 정리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5E7A14-4631-AF38-7676-7375A9963863}"/>
              </a:ext>
            </a:extLst>
          </p:cNvPr>
          <p:cNvGrpSpPr/>
          <p:nvPr/>
        </p:nvGrpSpPr>
        <p:grpSpPr>
          <a:xfrm>
            <a:off x="845949" y="2098194"/>
            <a:ext cx="3467539" cy="4230234"/>
            <a:chOff x="758162" y="2149522"/>
            <a:chExt cx="3467539" cy="4230234"/>
          </a:xfrm>
        </p:grpSpPr>
        <p:grpSp>
          <p:nvGrpSpPr>
            <p:cNvPr id="7" name="그룹 1007">
              <a:extLst>
                <a:ext uri="{FF2B5EF4-FFF2-40B4-BE49-F238E27FC236}">
                  <a16:creationId xmlns:a16="http://schemas.microsoft.com/office/drawing/2014/main" id="{D17CE0FA-5E18-BD93-13D8-98CFA92AFC24}"/>
                </a:ext>
              </a:extLst>
            </p:cNvPr>
            <p:cNvGrpSpPr/>
            <p:nvPr/>
          </p:nvGrpSpPr>
          <p:grpSpPr>
            <a:xfrm>
              <a:off x="758162" y="2149522"/>
              <a:ext cx="3467539" cy="4230234"/>
              <a:chOff x="7315200" y="653410"/>
              <a:chExt cx="4754880" cy="5906618"/>
            </a:xfrm>
          </p:grpSpPr>
          <p:pic>
            <p:nvPicPr>
              <p:cNvPr id="8" name="Object 22">
                <a:extLst>
                  <a:ext uri="{FF2B5EF4-FFF2-40B4-BE49-F238E27FC236}">
                    <a16:creationId xmlns:a16="http://schemas.microsoft.com/office/drawing/2014/main" id="{D048A6BC-BA1F-26D7-33DB-B463DBF81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22717" t="22844" r="21832" b="23097"/>
              <a:stretch/>
            </p:blipFill>
            <p:spPr>
              <a:xfrm>
                <a:off x="7315200" y="653410"/>
                <a:ext cx="4754880" cy="5906618"/>
              </a:xfrm>
              <a:prstGeom prst="rect">
                <a:avLst/>
              </a:prstGeom>
            </p:spPr>
          </p:pic>
          <p:pic>
            <p:nvPicPr>
              <p:cNvPr id="10" name="Object 23">
                <a:extLst>
                  <a:ext uri="{FF2B5EF4-FFF2-40B4-BE49-F238E27FC236}">
                    <a16:creationId xmlns:a16="http://schemas.microsoft.com/office/drawing/2014/main" id="{C3D34B10-F1E2-83EA-9922-2DF8653AC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85714" y="867791"/>
                <a:ext cx="4287517" cy="5463112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42EB56-14C1-403F-CFD2-FD6F0EB52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230" y="2435383"/>
              <a:ext cx="2803272" cy="361712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E6FAB9-B33B-8258-911F-791B5CA2BFE9}"/>
              </a:ext>
            </a:extLst>
          </p:cNvPr>
          <p:cNvSpPr txBox="1"/>
          <p:nvPr/>
        </p:nvSpPr>
        <p:spPr>
          <a:xfrm>
            <a:off x="7680960" y="2251731"/>
            <a:ext cx="3916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Contributors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메인에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기여한 부분들을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도식화 하여 정리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F7C49-1A7A-495A-C609-4D716639CC41}"/>
              </a:ext>
            </a:extLst>
          </p:cNvPr>
          <p:cNvSpPr txBox="1"/>
          <p:nvPr/>
        </p:nvSpPr>
        <p:spPr>
          <a:xfrm>
            <a:off x="4313488" y="2990043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Community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토론 및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이슈등을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도식화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0105A-5E19-ED98-B54E-46C6687A4F58}"/>
              </a:ext>
            </a:extLst>
          </p:cNvPr>
          <p:cNvSpPr txBox="1"/>
          <p:nvPr/>
        </p:nvSpPr>
        <p:spPr>
          <a:xfrm>
            <a:off x="7680960" y="2987921"/>
            <a:ext cx="3786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Community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Standards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커뮤니티 스탠다드와 비교하여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얼마나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충족되어있는지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나타냄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A5903F-D0A8-D0EE-3053-18F236292150}"/>
              </a:ext>
            </a:extLst>
          </p:cNvPr>
          <p:cNvSpPr txBox="1"/>
          <p:nvPr/>
        </p:nvSpPr>
        <p:spPr>
          <a:xfrm>
            <a:off x="4313488" y="3733151"/>
            <a:ext cx="3449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Traffic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서버내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트래픽을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도식화 하여 정리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61491B-8B04-6ADC-0B30-10500A779002}"/>
              </a:ext>
            </a:extLst>
          </p:cNvPr>
          <p:cNvSpPr txBox="1"/>
          <p:nvPr/>
        </p:nvSpPr>
        <p:spPr>
          <a:xfrm>
            <a:off x="7680960" y="3733151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Commits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기간내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커밋들을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도식화 하여 정리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D651B-1270-182F-CB43-5BE7F02147E3}"/>
              </a:ext>
            </a:extLst>
          </p:cNvPr>
          <p:cNvSpPr txBox="1"/>
          <p:nvPr/>
        </p:nvSpPr>
        <p:spPr>
          <a:xfrm>
            <a:off x="4313488" y="4476259"/>
            <a:ext cx="3507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Code frequency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 추가 및 삭제를 도식화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4802A-530C-72A9-15F6-BB8342F5553E}"/>
              </a:ext>
            </a:extLst>
          </p:cNvPr>
          <p:cNvSpPr txBox="1"/>
          <p:nvPr/>
        </p:nvSpPr>
        <p:spPr>
          <a:xfrm>
            <a:off x="7680960" y="4476259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Dependency graph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종속 관계에 대한 내용들을 정리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DF5E2A-8954-57D5-EA1D-6680FD667799}"/>
              </a:ext>
            </a:extLst>
          </p:cNvPr>
          <p:cNvSpPr txBox="1"/>
          <p:nvPr/>
        </p:nvSpPr>
        <p:spPr>
          <a:xfrm>
            <a:off x="4313488" y="5213624"/>
            <a:ext cx="2997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Network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각종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커밋들을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도식화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748FB-7CDB-9900-A556-2C075B9830E9}"/>
              </a:ext>
            </a:extLst>
          </p:cNvPr>
          <p:cNvSpPr txBox="1"/>
          <p:nvPr/>
        </p:nvSpPr>
        <p:spPr>
          <a:xfrm>
            <a:off x="7680960" y="5213624"/>
            <a:ext cx="32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Fork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레포지터리를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포크한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레포지터리들을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나열</a:t>
            </a:r>
          </a:p>
        </p:txBody>
      </p:sp>
    </p:spTree>
    <p:extLst>
      <p:ext uri="{BB962C8B-B14F-4D97-AF65-F5344CB8AC3E}">
        <p14:creationId xmlns:p14="http://schemas.microsoft.com/office/powerpoint/2010/main" val="252616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8EA686-21B5-0D01-2368-D2F3EABB5072}"/>
              </a:ext>
            </a:extLst>
          </p:cNvPr>
          <p:cNvGrpSpPr/>
          <p:nvPr/>
        </p:nvGrpSpPr>
        <p:grpSpPr>
          <a:xfrm>
            <a:off x="989463" y="3507475"/>
            <a:ext cx="4476465" cy="2108579"/>
            <a:chOff x="989463" y="3507475"/>
            <a:chExt cx="4476465" cy="2108579"/>
          </a:xfrm>
        </p:grpSpPr>
        <p:pic>
          <p:nvPicPr>
            <p:cNvPr id="29" name="Object 69">
              <a:extLst>
                <a:ext uri="{FF2B5EF4-FFF2-40B4-BE49-F238E27FC236}">
                  <a16:creationId xmlns:a16="http://schemas.microsoft.com/office/drawing/2014/main" id="{BE7422F7-684C-E961-D6A9-46C382E52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24017" t="22698" r="24029" b="23013"/>
            <a:stretch/>
          </p:blipFill>
          <p:spPr>
            <a:xfrm>
              <a:off x="989463" y="3507475"/>
              <a:ext cx="4476465" cy="2108579"/>
            </a:xfrm>
            <a:prstGeom prst="rect">
              <a:avLst/>
            </a:prstGeom>
          </p:spPr>
        </p:pic>
        <p:pic>
          <p:nvPicPr>
            <p:cNvPr id="30" name="Object 70">
              <a:extLst>
                <a:ext uri="{FF2B5EF4-FFF2-40B4-BE49-F238E27FC236}">
                  <a16:creationId xmlns:a16="http://schemas.microsoft.com/office/drawing/2014/main" id="{9F490E9B-C37A-55D9-7E44-C408AA16A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774" y="3587278"/>
              <a:ext cx="4308142" cy="1941969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35AE926-562A-5929-2144-621697CE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Pulse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D43023-D8EF-1388-74A0-61E8AB55FD4B}"/>
              </a:ext>
            </a:extLst>
          </p:cNvPr>
          <p:cNvSpPr/>
          <p:nvPr/>
        </p:nvSpPr>
        <p:spPr>
          <a:xfrm>
            <a:off x="2360389" y="6560027"/>
            <a:ext cx="5320571" cy="162000"/>
          </a:xfrm>
          <a:prstGeom prst="roundRect">
            <a:avLst>
              <a:gd name="adj" fmla="val 40104"/>
            </a:avLst>
          </a:prstGeom>
          <a:solidFill>
            <a:srgbClr val="729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9A816-B82F-4019-0D54-D3B0207085E2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Pluse</a:t>
            </a:r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42398-800C-2699-4EE7-84814430159C}"/>
              </a:ext>
            </a:extLst>
          </p:cNvPr>
          <p:cNvSpPr txBox="1"/>
          <p:nvPr/>
        </p:nvSpPr>
        <p:spPr>
          <a:xfrm>
            <a:off x="3583142" y="2450371"/>
            <a:ext cx="502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일정한 기간 내에 일어난 각종 활동들을 보여준다</a:t>
            </a:r>
            <a:endParaRPr lang="en-US" altLang="ko-KR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3AFC7-953A-776B-BA0A-928ED10E79B3}"/>
              </a:ext>
            </a:extLst>
          </p:cNvPr>
          <p:cNvSpPr txBox="1"/>
          <p:nvPr/>
        </p:nvSpPr>
        <p:spPr>
          <a:xfrm>
            <a:off x="6095998" y="3933743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임의 기간내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Over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부분과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그에 관한 활동들을 볼 수 있다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97A2F-4F88-96C7-7528-9028D51CB740}"/>
              </a:ext>
            </a:extLst>
          </p:cNvPr>
          <p:cNvSpPr txBox="1"/>
          <p:nvPr/>
        </p:nvSpPr>
        <p:spPr>
          <a:xfrm>
            <a:off x="2360389" y="4256908"/>
            <a:ext cx="176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Pulse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9F22C1F-8CFA-C232-AE66-0458EA769C2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01" y="4240069"/>
            <a:ext cx="1172284" cy="11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AE926-562A-5929-2144-621697CE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Pulse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D43023-D8EF-1388-74A0-61E8AB55FD4B}"/>
              </a:ext>
            </a:extLst>
          </p:cNvPr>
          <p:cNvSpPr/>
          <p:nvPr/>
        </p:nvSpPr>
        <p:spPr>
          <a:xfrm>
            <a:off x="2360389" y="6560027"/>
            <a:ext cx="5320571" cy="162000"/>
          </a:xfrm>
          <a:prstGeom prst="roundRect">
            <a:avLst>
              <a:gd name="adj" fmla="val 40104"/>
            </a:avLst>
          </a:prstGeom>
          <a:solidFill>
            <a:srgbClr val="729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9A816-B82F-4019-0D54-D3B0207085E2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Over view</a:t>
            </a:r>
            <a:endParaRPr lang="ko-KR" altLang="en-US" sz="4400" b="1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4536084-E880-49A7-40DC-CA653D11C35F}"/>
              </a:ext>
            </a:extLst>
          </p:cNvPr>
          <p:cNvGrpSpPr/>
          <p:nvPr/>
        </p:nvGrpSpPr>
        <p:grpSpPr>
          <a:xfrm>
            <a:off x="499660" y="2098194"/>
            <a:ext cx="5791200" cy="3759200"/>
            <a:chOff x="1052394" y="1777199"/>
            <a:chExt cx="5791200" cy="3759200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254CD3A8-A254-5D1F-E08A-7CCE223C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394" y="1777199"/>
              <a:ext cx="5791200" cy="3759200"/>
            </a:xfrm>
            <a:prstGeom prst="rect">
              <a:avLst/>
            </a:prstGeom>
            <a:effectLst>
              <a:outerShdw dist="28899" dir="2400000">
                <a:srgbClr val="5D5F5A">
                  <a:alpha val="100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DBF84B-8111-5DE6-4385-8E104B2A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6033" y="2242177"/>
              <a:ext cx="5623922" cy="282924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4AFA8B-FA14-83D3-D59F-8F922AC6B412}"/>
              </a:ext>
            </a:extLst>
          </p:cNvPr>
          <p:cNvSpPr txBox="1"/>
          <p:nvPr/>
        </p:nvSpPr>
        <p:spPr>
          <a:xfrm>
            <a:off x="6587317" y="3282479"/>
            <a:ext cx="4846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Over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에서는 설정한 기간동안 발생했던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여러가지 요청들과 이슈들을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통계내어서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한눈에 알아보게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정리되어있다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기간은 오른쪽 위의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Period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버튼을 통하여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임의로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조정할수있다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최대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2A08E-32FC-00D9-E498-FDAC898B3072}"/>
              </a:ext>
            </a:extLst>
          </p:cNvPr>
          <p:cNvSpPr txBox="1"/>
          <p:nvPr/>
        </p:nvSpPr>
        <p:spPr>
          <a:xfrm>
            <a:off x="499660" y="1852990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 </a:t>
            </a:r>
            <a:r>
              <a:rPr lang="en-US" altLang="ko-KR" sz="1400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kwsch</a:t>
            </a:r>
            <a:r>
              <a:rPr lang="en-US" altLang="ko-KR" sz="1400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en-US" altLang="ko-KR" sz="1400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PKHeX</a:t>
            </a:r>
            <a:endParaRPr lang="ko-KR" altLang="en-US" sz="1400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93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AE926-562A-5929-2144-621697CE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Pulse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D43023-D8EF-1388-74A0-61E8AB55FD4B}"/>
              </a:ext>
            </a:extLst>
          </p:cNvPr>
          <p:cNvSpPr/>
          <p:nvPr/>
        </p:nvSpPr>
        <p:spPr>
          <a:xfrm>
            <a:off x="2360389" y="6560027"/>
            <a:ext cx="5320571" cy="162000"/>
          </a:xfrm>
          <a:prstGeom prst="roundRect">
            <a:avLst>
              <a:gd name="adj" fmla="val 40104"/>
            </a:avLst>
          </a:prstGeom>
          <a:solidFill>
            <a:srgbClr val="729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9A816-B82F-4019-0D54-D3B0207085E2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Over view</a:t>
            </a:r>
            <a:endParaRPr lang="ko-KR" altLang="en-US" sz="4400" b="1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54CD3A8-A254-5D1F-E08A-7CCE223C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60" y="2098194"/>
            <a:ext cx="5791200" cy="3759200"/>
          </a:xfrm>
          <a:prstGeom prst="rect">
            <a:avLst/>
          </a:prstGeom>
          <a:effectLst>
            <a:outerShdw dist="28899" dir="2400000">
              <a:srgbClr val="5D5F5A">
                <a:alpha val="10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4AFA8B-FA14-83D3-D59F-8F922AC6B412}"/>
              </a:ext>
            </a:extLst>
          </p:cNvPr>
          <p:cNvSpPr txBox="1"/>
          <p:nvPr/>
        </p:nvSpPr>
        <p:spPr>
          <a:xfrm>
            <a:off x="6587317" y="3282479"/>
            <a:ext cx="491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아래에는 이와 관련한 세부 정보들을 볼 수 있고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클릭하면 관련된 페이지를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확인할수있다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2A08E-32FC-00D9-E498-FDAC898B3072}"/>
              </a:ext>
            </a:extLst>
          </p:cNvPr>
          <p:cNvSpPr txBox="1"/>
          <p:nvPr/>
        </p:nvSpPr>
        <p:spPr>
          <a:xfrm>
            <a:off x="499660" y="1852990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 </a:t>
            </a:r>
            <a:r>
              <a:rPr lang="en-US" altLang="ko-KR" sz="1400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kwsch</a:t>
            </a:r>
            <a:r>
              <a:rPr lang="en-US" altLang="ko-KR" sz="1400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en-US" altLang="ko-KR" sz="1400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PKHeX</a:t>
            </a:r>
            <a:endParaRPr lang="ko-KR" altLang="en-US" sz="1400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4113C-3959-ED4B-8177-C79F2FFC8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24" y="2453581"/>
            <a:ext cx="551098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3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D298171-0BD2-AEBE-05E6-58511B3D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Contributors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2ED3B9-33CA-6E4B-BEDE-573F0725EB4F}"/>
              </a:ext>
            </a:extLst>
          </p:cNvPr>
          <p:cNvGrpSpPr/>
          <p:nvPr/>
        </p:nvGrpSpPr>
        <p:grpSpPr>
          <a:xfrm>
            <a:off x="989463" y="3507475"/>
            <a:ext cx="4476465" cy="2108579"/>
            <a:chOff x="989463" y="3507475"/>
            <a:chExt cx="4476465" cy="2108579"/>
          </a:xfrm>
        </p:grpSpPr>
        <p:pic>
          <p:nvPicPr>
            <p:cNvPr id="19" name="Object 69">
              <a:extLst>
                <a:ext uri="{FF2B5EF4-FFF2-40B4-BE49-F238E27FC236}">
                  <a16:creationId xmlns:a16="http://schemas.microsoft.com/office/drawing/2014/main" id="{79083F0E-D08D-B7A4-EC80-B3AEBAA04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24017" t="22698" r="24029" b="23013"/>
            <a:stretch/>
          </p:blipFill>
          <p:spPr>
            <a:xfrm>
              <a:off x="989463" y="3507475"/>
              <a:ext cx="4476465" cy="2108579"/>
            </a:xfrm>
            <a:prstGeom prst="rect">
              <a:avLst/>
            </a:prstGeom>
          </p:spPr>
        </p:pic>
        <p:pic>
          <p:nvPicPr>
            <p:cNvPr id="20" name="Object 70">
              <a:extLst>
                <a:ext uri="{FF2B5EF4-FFF2-40B4-BE49-F238E27FC236}">
                  <a16:creationId xmlns:a16="http://schemas.microsoft.com/office/drawing/2014/main" id="{41D2E56C-FD47-6AAE-F2ED-72DBDF92B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774" y="3587278"/>
              <a:ext cx="4308142" cy="194196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2CD2819-2D67-2634-F71B-B5037CA20E64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Contributors </a:t>
            </a:r>
            <a:r>
              <a:rPr lang="ko-KR" altLang="en-US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6E51CE-0990-34EC-8881-BC13473A3036}"/>
              </a:ext>
            </a:extLst>
          </p:cNvPr>
          <p:cNvSpPr txBox="1"/>
          <p:nvPr/>
        </p:nvSpPr>
        <p:spPr>
          <a:xfrm>
            <a:off x="3328265" y="2450371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일정한 기간 내 메인 </a:t>
            </a:r>
            <a:r>
              <a:rPr lang="ko-KR" altLang="en-US" dirty="0" err="1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브랜치에서</a:t>
            </a:r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일어난 각종 활동들과</a:t>
            </a:r>
            <a:endParaRPr lang="en-US" altLang="ko-KR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5D5F5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참여자들을 보여준다</a:t>
            </a:r>
            <a:endParaRPr lang="en-US" altLang="ko-KR" dirty="0">
              <a:solidFill>
                <a:srgbClr val="5D5F5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44B538-5D4B-D8F4-3126-5388818184EE}"/>
              </a:ext>
            </a:extLst>
          </p:cNvPr>
          <p:cNvSpPr txBox="1"/>
          <p:nvPr/>
        </p:nvSpPr>
        <p:spPr>
          <a:xfrm>
            <a:off x="6095998" y="3933743"/>
            <a:ext cx="4451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참여자들 전부를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보여주는게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아닌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브렌치에서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활동한 이력들을 보여준다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938E43-DE70-89A8-E25A-AEBBA3913562}"/>
              </a:ext>
            </a:extLst>
          </p:cNvPr>
          <p:cNvSpPr txBox="1"/>
          <p:nvPr/>
        </p:nvSpPr>
        <p:spPr>
          <a:xfrm>
            <a:off x="1760560" y="4256908"/>
            <a:ext cx="2947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Conrtibuttors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48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D298171-0BD2-AEBE-05E6-58511B3D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Contributors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74C40-495B-3B51-B698-3E463C7C68A4}"/>
              </a:ext>
            </a:extLst>
          </p:cNvPr>
          <p:cNvSpPr txBox="1"/>
          <p:nvPr/>
        </p:nvSpPr>
        <p:spPr>
          <a:xfrm>
            <a:off x="3666697" y="1328753"/>
            <a:ext cx="4858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Contributors</a:t>
            </a:r>
            <a:endParaRPr lang="ko-KR" altLang="en-US" sz="4400" b="1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434CA8D-AFA2-4D2E-7893-96068C0FC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60" y="2098194"/>
            <a:ext cx="5791200" cy="3759200"/>
          </a:xfrm>
          <a:prstGeom prst="rect">
            <a:avLst/>
          </a:prstGeom>
          <a:effectLst>
            <a:outerShdw dist="28899" dir="2400000">
              <a:srgbClr val="5D5F5A">
                <a:alpha val="10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B3A42-B3D4-28D8-1672-48AB99F54F12}"/>
              </a:ext>
            </a:extLst>
          </p:cNvPr>
          <p:cNvSpPr txBox="1"/>
          <p:nvPr/>
        </p:nvSpPr>
        <p:spPr>
          <a:xfrm>
            <a:off x="6587317" y="2773537"/>
            <a:ext cx="45688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설정한 기간만큼의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커밋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내역을 보여주고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참여자와 추가된 크기를 간략하게 보여준다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오른쪽 위의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…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눌렀을때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이에 관한 내용을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테이블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PNG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등으로 볼 수 있다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C63D3E-F5E8-BC4F-0AA3-FDC709E8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07" y="2222541"/>
            <a:ext cx="4822106" cy="35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26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G마켓 산스 TTF Medium"/>
        <a:ea typeface="G마켓 산스 TTF Medium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497</Words>
  <Application>Microsoft Office PowerPoint</Application>
  <PresentationFormat>와이드스크린</PresentationFormat>
  <Paragraphs>127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Abadi</vt:lpstr>
      <vt:lpstr>DungGeunMo</vt:lpstr>
      <vt:lpstr>G마켓 산스 Medium</vt:lpstr>
      <vt:lpstr>G마켓 산스 TTF Medium</vt:lpstr>
      <vt:lpstr>Arial</vt:lpstr>
      <vt:lpstr>둥근모꼴</vt:lpstr>
      <vt:lpstr>Office 테마</vt:lpstr>
      <vt:lpstr>Insight</vt:lpstr>
      <vt:lpstr>PowerPoint 프레젠테이션</vt:lpstr>
      <vt:lpstr>Insight란</vt:lpstr>
      <vt:lpstr>Insight란</vt:lpstr>
      <vt:lpstr>Pulse</vt:lpstr>
      <vt:lpstr>Pulse</vt:lpstr>
      <vt:lpstr>Pulse</vt:lpstr>
      <vt:lpstr>Contributors</vt:lpstr>
      <vt:lpstr>Contributors</vt:lpstr>
      <vt:lpstr>Contributors</vt:lpstr>
      <vt:lpstr>Community</vt:lpstr>
      <vt:lpstr>Community</vt:lpstr>
      <vt:lpstr>Community Standards</vt:lpstr>
      <vt:lpstr>Community Standards</vt:lpstr>
      <vt:lpstr>Traffic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윤찬솔</dc:creator>
  <cp:lastModifiedBy>윤찬솔</cp:lastModifiedBy>
  <cp:revision>17</cp:revision>
  <dcterms:created xsi:type="dcterms:W3CDTF">2024-05-13T14:28:56Z</dcterms:created>
  <dcterms:modified xsi:type="dcterms:W3CDTF">2024-09-03T22:30:44Z</dcterms:modified>
</cp:coreProperties>
</file>